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sldIdLst>
    <p:sldId id="257" r:id="rId2"/>
    <p:sldId id="260" r:id="rId3"/>
    <p:sldId id="258" r:id="rId4"/>
    <p:sldId id="273" r:id="rId5"/>
    <p:sldId id="285" r:id="rId6"/>
    <p:sldId id="259" r:id="rId7"/>
    <p:sldId id="283" r:id="rId8"/>
    <p:sldId id="272" r:id="rId9"/>
    <p:sldId id="268" r:id="rId10"/>
    <p:sldId id="270" r:id="rId11"/>
    <p:sldId id="289" r:id="rId12"/>
    <p:sldId id="280" r:id="rId13"/>
    <p:sldId id="288" r:id="rId14"/>
    <p:sldId id="287" r:id="rId15"/>
    <p:sldId id="281" r:id="rId16"/>
    <p:sldId id="261" r:id="rId17"/>
    <p:sldId id="262" r:id="rId18"/>
    <p:sldId id="263" r:id="rId19"/>
    <p:sldId id="264" r:id="rId20"/>
    <p:sldId id="265" r:id="rId21"/>
    <p:sldId id="266" r:id="rId22"/>
    <p:sldId id="274" r:id="rId23"/>
    <p:sldId id="278" r:id="rId24"/>
    <p:sldId id="286" r:id="rId2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0" autoAdjust="0"/>
    <p:restoredTop sz="86894" autoAdjust="0"/>
  </p:normalViewPr>
  <p:slideViewPr>
    <p:cSldViewPr snapToGrid="0">
      <p:cViewPr>
        <p:scale>
          <a:sx n="60" d="100"/>
          <a:sy n="60" d="100"/>
        </p:scale>
        <p:origin x="111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ECFFC-EBE9-42D1-BA17-DAEAD628B721}" type="datetimeFigureOut">
              <a:rPr lang="nl-BE" smtClean="0"/>
              <a:t>9/07/2015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31567-3512-4CBB-9F68-665876EB1DF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428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31567-3512-4CBB-9F68-665876EB1DF9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236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9/07/2015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983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9/07/2015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031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A9B4886-D369-4981-9062-7305157E3F6C}" type="datetimeFigureOut">
              <a:rPr lang="nl-BE" smtClean="0"/>
              <a:t>9/07/2015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981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9/07/2015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23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9B4886-D369-4981-9062-7305157E3F6C}" type="datetimeFigureOut">
              <a:rPr lang="nl-BE" smtClean="0"/>
              <a:t>9/07/2015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0208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9/07/2015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330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9/07/2015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697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9/07/2015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486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9/07/2015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783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9/07/2015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764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4886-D369-4981-9062-7305157E3F6C}" type="datetimeFigureOut">
              <a:rPr lang="nl-BE" smtClean="0"/>
              <a:t>9/07/2015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935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A9B4886-D369-4981-9062-7305157E3F6C}" type="datetimeFigureOut">
              <a:rPr lang="nl-BE" smtClean="0"/>
              <a:t>9/07/2015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39E34D0-31AC-4080-BE88-DED2AB15138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9091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954044" y="123622"/>
            <a:ext cx="6165378" cy="978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Teamlijst</a:t>
            </a:r>
            <a:r>
              <a:rPr lang="en-US" sz="35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BULGARIJE</a:t>
            </a:r>
            <a:endParaRPr lang="en-US" sz="35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Picture 3" descr="logotopvolleyTran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2" y="322143"/>
            <a:ext cx="1223203" cy="548522"/>
          </a:xfrm>
          <a:prstGeom prst="rect">
            <a:avLst/>
          </a:prstGeom>
        </p:spPr>
      </p:pic>
      <p:pic>
        <p:nvPicPr>
          <p:cNvPr id="13" name="Afbeelding 12" descr="C:\Users\Topsport1\Desktop\NP heren\red dragons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28" y="295322"/>
            <a:ext cx="2355103" cy="7681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3"/>
          <p:cNvGrpSpPr>
            <a:grpSpLocks/>
          </p:cNvGrpSpPr>
          <p:nvPr/>
        </p:nvGrpSpPr>
        <p:grpSpPr bwMode="auto">
          <a:xfrm rot="10800000">
            <a:off x="4263687" y="1917141"/>
            <a:ext cx="6604222" cy="4920665"/>
            <a:chOff x="68" y="327"/>
            <a:chExt cx="1904" cy="1697"/>
          </a:xfrm>
          <a:solidFill>
            <a:srgbClr val="FF0000"/>
          </a:solidFill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204" y="391"/>
              <a:ext cx="1633" cy="163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204" y="935"/>
              <a:ext cx="163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 flipV="1">
              <a:off x="68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 flipV="1">
              <a:off x="1836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 sz="2400">
                <a:latin typeface="+mj-lt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203" y="391"/>
              <a:ext cx="1633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</p:grpSp>
      <p:sp>
        <p:nvSpPr>
          <p:cNvPr id="20" name="AutoShape 52"/>
          <p:cNvSpPr>
            <a:spLocks noChangeArrowheads="1"/>
          </p:cNvSpPr>
          <p:nvPr/>
        </p:nvSpPr>
        <p:spPr bwMode="auto">
          <a:xfrm>
            <a:off x="49440" y="6332737"/>
            <a:ext cx="1906123" cy="4762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tx1"/>
                </a:solidFill>
                <a:latin typeface="+mj-lt"/>
              </a:rPr>
              <a:t>Milushev</a:t>
            </a:r>
            <a:r>
              <a:rPr lang="nl-NL" sz="2400" dirty="0" smtClean="0">
                <a:solidFill>
                  <a:schemeClr val="tx1"/>
                </a:solidFill>
                <a:latin typeface="+mj-lt"/>
              </a:rPr>
              <a:t> 6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AutoShape 52"/>
          <p:cNvSpPr>
            <a:spLocks noChangeArrowheads="1"/>
          </p:cNvSpPr>
          <p:nvPr/>
        </p:nvSpPr>
        <p:spPr bwMode="auto">
          <a:xfrm>
            <a:off x="8656411" y="3347729"/>
            <a:ext cx="1718259" cy="44734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bg1"/>
                </a:solidFill>
                <a:latin typeface="+mj-lt"/>
              </a:rPr>
              <a:t>Aleksiev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15 ?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AutoShape 99"/>
          <p:cNvSpPr>
            <a:spLocks noChangeArrowheads="1"/>
          </p:cNvSpPr>
          <p:nvPr/>
        </p:nvSpPr>
        <p:spPr bwMode="auto">
          <a:xfrm>
            <a:off x="8615437" y="5573395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800" dirty="0" err="1" smtClean="0">
                <a:solidFill>
                  <a:schemeClr val="tx1"/>
                </a:solidFill>
                <a:latin typeface="Calibri" pitchFamily="34" charset="0"/>
              </a:rPr>
              <a:t>Opp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AutoShape 99"/>
          <p:cNvSpPr>
            <a:spLocks noChangeArrowheads="1"/>
          </p:cNvSpPr>
          <p:nvPr/>
        </p:nvSpPr>
        <p:spPr bwMode="auto">
          <a:xfrm>
            <a:off x="5588747" y="5356948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800" dirty="0" smtClean="0">
                <a:solidFill>
                  <a:schemeClr val="tx1"/>
                </a:solidFill>
                <a:latin typeface="Calibri" pitchFamily="34" charset="0"/>
              </a:rPr>
              <a:t>R2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AutoShape 99"/>
          <p:cNvSpPr>
            <a:spLocks noChangeArrowheads="1"/>
          </p:cNvSpPr>
          <p:nvPr/>
        </p:nvSpPr>
        <p:spPr bwMode="auto">
          <a:xfrm>
            <a:off x="6672912" y="5614910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800" dirty="0" smtClean="0">
                <a:solidFill>
                  <a:schemeClr val="tx1"/>
                </a:solidFill>
                <a:latin typeface="Calibri" pitchFamily="34" charset="0"/>
              </a:rPr>
              <a:t>M3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AutoShape 52"/>
          <p:cNvSpPr>
            <a:spLocks noChangeArrowheads="1"/>
          </p:cNvSpPr>
          <p:nvPr/>
        </p:nvSpPr>
        <p:spPr bwMode="auto">
          <a:xfrm>
            <a:off x="4853336" y="6100279"/>
            <a:ext cx="1556577" cy="42372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bg1"/>
                </a:solidFill>
                <a:latin typeface="+mj-lt"/>
              </a:rPr>
              <a:t>Penchev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 17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AutoShape 99"/>
          <p:cNvSpPr>
            <a:spLocks noChangeArrowheads="1"/>
          </p:cNvSpPr>
          <p:nvPr/>
        </p:nvSpPr>
        <p:spPr bwMode="auto">
          <a:xfrm>
            <a:off x="8668373" y="2719507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800" dirty="0" smtClean="0">
                <a:solidFill>
                  <a:schemeClr val="tx1"/>
                </a:solidFill>
                <a:latin typeface="Calibri" pitchFamily="34" charset="0"/>
              </a:rPr>
              <a:t>R5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AutoShape 99"/>
          <p:cNvSpPr>
            <a:spLocks noChangeArrowheads="1"/>
          </p:cNvSpPr>
          <p:nvPr/>
        </p:nvSpPr>
        <p:spPr bwMode="auto">
          <a:xfrm>
            <a:off x="584139" y="2772476"/>
            <a:ext cx="1894215" cy="49202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+mj-lt"/>
              </a:rPr>
              <a:t>Wissels REC 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AutoShape 99"/>
          <p:cNvSpPr>
            <a:spLocks noChangeArrowheads="1"/>
          </p:cNvSpPr>
          <p:nvPr/>
        </p:nvSpPr>
        <p:spPr bwMode="auto">
          <a:xfrm>
            <a:off x="7162622" y="2634395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800" dirty="0" smtClean="0">
                <a:solidFill>
                  <a:schemeClr val="tx1"/>
                </a:solidFill>
                <a:latin typeface="Calibri" pitchFamily="34" charset="0"/>
              </a:rPr>
              <a:t>M6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AutoShape 52"/>
          <p:cNvSpPr>
            <a:spLocks noChangeArrowheads="1"/>
          </p:cNvSpPr>
          <p:nvPr/>
        </p:nvSpPr>
        <p:spPr bwMode="auto">
          <a:xfrm>
            <a:off x="4766330" y="3158113"/>
            <a:ext cx="2096705" cy="4891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bg1"/>
                </a:solidFill>
                <a:latin typeface="+mj-lt"/>
              </a:rPr>
              <a:t>Zhekov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 3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AutoShape 99"/>
          <p:cNvSpPr>
            <a:spLocks noChangeArrowheads="1"/>
          </p:cNvSpPr>
          <p:nvPr/>
        </p:nvSpPr>
        <p:spPr bwMode="auto">
          <a:xfrm>
            <a:off x="5776921" y="2576789"/>
            <a:ext cx="677323" cy="467449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800" dirty="0" smtClean="0">
                <a:solidFill>
                  <a:schemeClr val="tx1"/>
                </a:solidFill>
                <a:latin typeface="Calibri" pitchFamily="34" charset="0"/>
              </a:rPr>
              <a:t>SV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AutoShape 99"/>
          <p:cNvSpPr>
            <a:spLocks noChangeArrowheads="1"/>
          </p:cNvSpPr>
          <p:nvPr/>
        </p:nvSpPr>
        <p:spPr bwMode="auto">
          <a:xfrm>
            <a:off x="558153" y="3903576"/>
            <a:ext cx="1915779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+mj-lt"/>
              </a:rPr>
              <a:t>Wissel SV 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AutoShape 99"/>
          <p:cNvSpPr>
            <a:spLocks noChangeArrowheads="1"/>
          </p:cNvSpPr>
          <p:nvPr/>
        </p:nvSpPr>
        <p:spPr bwMode="auto">
          <a:xfrm>
            <a:off x="573356" y="4403520"/>
            <a:ext cx="1880110" cy="46744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tx1"/>
                </a:solidFill>
                <a:latin typeface="+mj-lt"/>
              </a:rPr>
              <a:t>Agontsev</a:t>
            </a:r>
            <a:r>
              <a:rPr lang="nl-NL" sz="2400" dirty="0" smtClean="0">
                <a:solidFill>
                  <a:schemeClr val="tx1"/>
                </a:solidFill>
                <a:latin typeface="+mj-lt"/>
              </a:rPr>
              <a:t> 23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AutoShape 99"/>
          <p:cNvSpPr>
            <a:spLocks noChangeArrowheads="1"/>
          </p:cNvSpPr>
          <p:nvPr/>
        </p:nvSpPr>
        <p:spPr bwMode="auto">
          <a:xfrm>
            <a:off x="558153" y="4878474"/>
            <a:ext cx="1920201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+mj-lt"/>
              </a:rPr>
              <a:t>Wissels Mid: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AutoShape 99"/>
          <p:cNvSpPr>
            <a:spLocks noChangeArrowheads="1"/>
          </p:cNvSpPr>
          <p:nvPr/>
        </p:nvSpPr>
        <p:spPr bwMode="auto">
          <a:xfrm>
            <a:off x="613512" y="2270185"/>
            <a:ext cx="2000779" cy="46684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200" b="1" dirty="0" smtClean="0">
                <a:solidFill>
                  <a:schemeClr val="tx1"/>
                </a:solidFill>
                <a:latin typeface="+mj-lt"/>
              </a:rPr>
              <a:t>Libero 16 </a:t>
            </a:r>
            <a:r>
              <a:rPr lang="nl-NL" sz="2200" b="1" dirty="0" err="1" smtClean="0">
                <a:solidFill>
                  <a:schemeClr val="tx1"/>
                </a:solidFill>
                <a:latin typeface="+mj-lt"/>
              </a:rPr>
              <a:t>ivanov</a:t>
            </a:r>
            <a:endParaRPr lang="nl-NL" sz="22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AutoShape 99"/>
          <p:cNvSpPr>
            <a:spLocks noChangeArrowheads="1"/>
          </p:cNvSpPr>
          <p:nvPr/>
        </p:nvSpPr>
        <p:spPr bwMode="auto">
          <a:xfrm>
            <a:off x="6657825" y="6109837"/>
            <a:ext cx="1348395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bg1"/>
                </a:solidFill>
                <a:latin typeface="+mj-lt"/>
              </a:rPr>
              <a:t>Yosifov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 12</a:t>
            </a:r>
          </a:p>
        </p:txBody>
      </p:sp>
      <p:sp>
        <p:nvSpPr>
          <p:cNvPr id="40" name="AutoShape 52"/>
          <p:cNvSpPr>
            <a:spLocks noChangeArrowheads="1"/>
          </p:cNvSpPr>
          <p:nvPr/>
        </p:nvSpPr>
        <p:spPr bwMode="auto">
          <a:xfrm>
            <a:off x="550896" y="5362088"/>
            <a:ext cx="1902570" cy="4044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tx1"/>
                </a:solidFill>
                <a:latin typeface="+mj-lt"/>
              </a:rPr>
              <a:t>Nikolov</a:t>
            </a:r>
            <a:r>
              <a:rPr lang="nl-NL" sz="2400" dirty="0" smtClean="0">
                <a:solidFill>
                  <a:schemeClr val="tx1"/>
                </a:solidFill>
                <a:latin typeface="+mj-lt"/>
              </a:rPr>
              <a:t> 18  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AutoShape 99"/>
          <p:cNvSpPr>
            <a:spLocks noChangeArrowheads="1"/>
          </p:cNvSpPr>
          <p:nvPr/>
        </p:nvSpPr>
        <p:spPr bwMode="auto">
          <a:xfrm>
            <a:off x="35325" y="3346421"/>
            <a:ext cx="1887225" cy="46684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tx1"/>
                </a:solidFill>
                <a:latin typeface="+mj-lt"/>
              </a:rPr>
              <a:t>Petkov</a:t>
            </a:r>
            <a:r>
              <a:rPr lang="nl-NL" sz="2400" dirty="0" smtClean="0">
                <a:solidFill>
                  <a:schemeClr val="tx1"/>
                </a:solidFill>
                <a:latin typeface="+mj-lt"/>
              </a:rPr>
              <a:t> 2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AutoShape 99"/>
          <p:cNvSpPr>
            <a:spLocks noChangeArrowheads="1"/>
          </p:cNvSpPr>
          <p:nvPr/>
        </p:nvSpPr>
        <p:spPr bwMode="auto">
          <a:xfrm>
            <a:off x="8599810" y="6104026"/>
            <a:ext cx="1680930" cy="466841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bg1"/>
                </a:solidFill>
                <a:latin typeface="+mj-lt"/>
              </a:rPr>
              <a:t>Nikolov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 11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AutoShape 99"/>
          <p:cNvSpPr>
            <a:spLocks noChangeArrowheads="1"/>
          </p:cNvSpPr>
          <p:nvPr/>
        </p:nvSpPr>
        <p:spPr bwMode="auto">
          <a:xfrm>
            <a:off x="549758" y="5806718"/>
            <a:ext cx="1914103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+mj-lt"/>
              </a:rPr>
              <a:t>Wissels </a:t>
            </a:r>
            <a:r>
              <a:rPr lang="nl-NL" sz="2400" dirty="0" err="1" smtClean="0">
                <a:solidFill>
                  <a:schemeClr val="bg1"/>
                </a:solidFill>
                <a:latin typeface="+mj-lt"/>
              </a:rPr>
              <a:t>Opp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AutoShape 99"/>
          <p:cNvSpPr>
            <a:spLocks noChangeArrowheads="1"/>
          </p:cNvSpPr>
          <p:nvPr/>
        </p:nvSpPr>
        <p:spPr bwMode="auto">
          <a:xfrm>
            <a:off x="6588828" y="3883346"/>
            <a:ext cx="2241273" cy="46684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200" b="1" dirty="0" smtClean="0">
                <a:solidFill>
                  <a:schemeClr val="tx1"/>
                </a:solidFill>
                <a:latin typeface="Calibri" pitchFamily="34" charset="0"/>
              </a:rPr>
              <a:t>Libero 13 </a:t>
            </a:r>
            <a:r>
              <a:rPr lang="nl-NL" sz="2200" b="1" dirty="0" err="1" smtClean="0">
                <a:solidFill>
                  <a:schemeClr val="tx1"/>
                </a:solidFill>
                <a:latin typeface="Calibri" pitchFamily="34" charset="0"/>
              </a:rPr>
              <a:t>Salparov</a:t>
            </a:r>
            <a:endParaRPr lang="nl-NL" sz="22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9" name="AutoShape 99"/>
          <p:cNvSpPr>
            <a:spLocks noChangeArrowheads="1"/>
          </p:cNvSpPr>
          <p:nvPr/>
        </p:nvSpPr>
        <p:spPr bwMode="auto">
          <a:xfrm>
            <a:off x="6602425" y="2134377"/>
            <a:ext cx="1793581" cy="46744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bg1"/>
                </a:solidFill>
                <a:latin typeface="+mj-lt"/>
              </a:rPr>
              <a:t>Todorov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 14</a:t>
            </a:r>
          </a:p>
        </p:txBody>
      </p:sp>
      <p:pic>
        <p:nvPicPr>
          <p:cNvPr id="44" name="Picture 2" descr="Bulga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52"/>
          <p:cNvSpPr>
            <a:spLocks noChangeArrowheads="1"/>
          </p:cNvSpPr>
          <p:nvPr/>
        </p:nvSpPr>
        <p:spPr bwMode="auto">
          <a:xfrm>
            <a:off x="1971848" y="6339156"/>
            <a:ext cx="1906123" cy="47626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tx1"/>
                </a:solidFill>
                <a:latin typeface="+mj-lt"/>
              </a:rPr>
              <a:t>Gradinarov</a:t>
            </a:r>
            <a:r>
              <a:rPr lang="nl-NL" sz="2400" dirty="0" smtClean="0">
                <a:solidFill>
                  <a:schemeClr val="tx1"/>
                </a:solidFill>
                <a:latin typeface="+mj-lt"/>
              </a:rPr>
              <a:t> 7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AutoShape 99"/>
          <p:cNvSpPr>
            <a:spLocks noChangeArrowheads="1"/>
          </p:cNvSpPr>
          <p:nvPr/>
        </p:nvSpPr>
        <p:spPr bwMode="auto">
          <a:xfrm>
            <a:off x="1971848" y="3331570"/>
            <a:ext cx="1887225" cy="46684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err="1" smtClean="0">
                <a:solidFill>
                  <a:schemeClr val="tx1"/>
                </a:solidFill>
                <a:latin typeface="+mj-lt"/>
              </a:rPr>
              <a:t>Bratoev</a:t>
            </a:r>
            <a:r>
              <a:rPr lang="nl-NL" sz="2400" dirty="0" smtClean="0">
                <a:solidFill>
                  <a:schemeClr val="tx1"/>
                </a:solidFill>
                <a:latin typeface="+mj-lt"/>
              </a:rPr>
              <a:t> 10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AutoShape 99"/>
          <p:cNvSpPr>
            <a:spLocks noChangeArrowheads="1"/>
          </p:cNvSpPr>
          <p:nvPr/>
        </p:nvSpPr>
        <p:spPr bwMode="auto">
          <a:xfrm>
            <a:off x="549758" y="1852372"/>
            <a:ext cx="1894215" cy="45569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2400" dirty="0" smtClean="0">
                <a:solidFill>
                  <a:schemeClr val="bg1"/>
                </a:solidFill>
                <a:latin typeface="+mj-lt"/>
              </a:rPr>
              <a:t>Wissels </a:t>
            </a:r>
            <a:r>
              <a:rPr lang="nl-NL" sz="2400" dirty="0" err="1" smtClean="0">
                <a:solidFill>
                  <a:schemeClr val="bg1"/>
                </a:solidFill>
                <a:latin typeface="+mj-lt"/>
              </a:rPr>
              <a:t>lib</a:t>
            </a:r>
            <a:r>
              <a:rPr lang="nl-NL" sz="2400" dirty="0" smtClean="0">
                <a:solidFill>
                  <a:schemeClr val="bg1"/>
                </a:solidFill>
                <a:latin typeface="+mj-lt"/>
              </a:rPr>
              <a:t> :</a:t>
            </a:r>
            <a:endParaRPr lang="nl-NL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176" y="1953200"/>
            <a:ext cx="816427" cy="11807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6846" y="4615802"/>
            <a:ext cx="862637" cy="134100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0371" y="1958153"/>
            <a:ext cx="800228" cy="130130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433" y="3830692"/>
            <a:ext cx="625286" cy="120139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25163" y="4912215"/>
            <a:ext cx="742950" cy="1123950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4579" y="2640845"/>
            <a:ext cx="742950" cy="11144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0202" y="4696886"/>
            <a:ext cx="9906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35" grpId="0" animBg="1"/>
      <p:bldP spid="39" grpId="0" animBg="1"/>
      <p:bldP spid="45" grpId="0" animBg="1"/>
      <p:bldP spid="46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M6 </a:t>
            </a:r>
            <a:r>
              <a:rPr lang="nl-BE" sz="5000" dirty="0" err="1" smtClean="0">
                <a:solidFill>
                  <a:srgbClr val="FF0000"/>
                </a:solidFill>
              </a:rPr>
              <a:t>todorov</a:t>
            </a:r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nl-BE" sz="5000" dirty="0" err="1" smtClean="0">
                <a:solidFill>
                  <a:srgbClr val="FF0000"/>
                </a:solidFill>
              </a:rPr>
              <a:t>nr</a:t>
            </a:r>
            <a:r>
              <a:rPr lang="nl-BE" sz="5000" dirty="0" smtClean="0">
                <a:solidFill>
                  <a:srgbClr val="FF0000"/>
                </a:solidFill>
              </a:rPr>
              <a:t> 14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8215685" y="1949922"/>
            <a:ext cx="357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 smtClean="0"/>
              <a:t>Jumpfloat</a:t>
            </a:r>
            <a:endParaRPr lang="nl-BE" sz="20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7206943" y="612672"/>
            <a:ext cx="20174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S1 </a:t>
            </a:r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&amp; S </a:t>
            </a:r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2   </a:t>
            </a:r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pos 5  </a:t>
            </a:r>
          </a:p>
          <a:p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S6              </a:t>
            </a:r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pos </a:t>
            </a:r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r>
              <a:rPr lang="nl-BE" sz="2000" b="1" dirty="0" err="1" smtClean="0">
                <a:solidFill>
                  <a:schemeClr val="accent1">
                    <a:lumMod val="50000"/>
                  </a:schemeClr>
                </a:solidFill>
              </a:rPr>
              <a:t>Shoot</a:t>
            </a:r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 naar 1</a:t>
            </a:r>
            <a:endParaRPr lang="nl-B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69" y="409402"/>
            <a:ext cx="742950" cy="11144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100" y="2350032"/>
            <a:ext cx="2600325" cy="44862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86" y="1973363"/>
            <a:ext cx="4306026" cy="4641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399" y="1973363"/>
            <a:ext cx="2119313" cy="466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8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M3of 6 </a:t>
            </a:r>
            <a:r>
              <a:rPr lang="nl-BE" sz="5000" dirty="0" err="1" smtClean="0">
                <a:solidFill>
                  <a:srgbClr val="FF0000"/>
                </a:solidFill>
              </a:rPr>
              <a:t>nikolov</a:t>
            </a:r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nl-BE" sz="5000" dirty="0" err="1" smtClean="0">
                <a:solidFill>
                  <a:srgbClr val="FF0000"/>
                </a:solidFill>
              </a:rPr>
              <a:t>nr</a:t>
            </a:r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nl-BE" sz="5000" dirty="0" smtClean="0">
                <a:solidFill>
                  <a:srgbClr val="FF0000"/>
                </a:solidFill>
              </a:rPr>
              <a:t>18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8215685" y="1949922"/>
            <a:ext cx="3576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err="1" smtClean="0"/>
              <a:t>Jumpspin</a:t>
            </a:r>
            <a:endParaRPr lang="nl-BE" sz="20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7727205" y="530724"/>
            <a:ext cx="201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Variatie op B</a:t>
            </a:r>
          </a:p>
          <a:p>
            <a:r>
              <a:rPr lang="nl-BE" sz="2000" b="1" dirty="0" err="1" smtClean="0">
                <a:solidFill>
                  <a:schemeClr val="accent1">
                    <a:lumMod val="50000"/>
                  </a:schemeClr>
                </a:solidFill>
              </a:rPr>
              <a:t>Shoot</a:t>
            </a:r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 naar 5</a:t>
            </a:r>
            <a:endParaRPr lang="nl-B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690" y="313739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73" y="428956"/>
            <a:ext cx="809625" cy="12192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26" y="2149977"/>
            <a:ext cx="1922825" cy="407098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704" y="2149977"/>
            <a:ext cx="1817468" cy="407784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933" y="2350033"/>
            <a:ext cx="2066073" cy="4192658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0372" y="2149977"/>
            <a:ext cx="1825552" cy="40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OPP</a:t>
            </a:r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nl-BE" sz="5000" dirty="0" err="1" smtClean="0">
                <a:solidFill>
                  <a:srgbClr val="FF0000"/>
                </a:solidFill>
              </a:rPr>
              <a:t>Milushev</a:t>
            </a:r>
            <a:r>
              <a:rPr lang="nl-BE" sz="5000" dirty="0" smtClean="0">
                <a:solidFill>
                  <a:srgbClr val="FF0000"/>
                </a:solidFill>
              </a:rPr>
              <a:t> 6 POS 4 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2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5620315" y="2120591"/>
            <a:ext cx="2176147" cy="440120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BE" sz="2000" b="1" u="sng" dirty="0" smtClean="0"/>
              <a:t>Aanval </a:t>
            </a:r>
            <a:r>
              <a:rPr lang="nl-BE" sz="2000" b="1" u="sng" dirty="0"/>
              <a:t>pos </a:t>
            </a:r>
            <a:r>
              <a:rPr lang="nl-BE" sz="2000" b="1" u="sng" dirty="0"/>
              <a:t>4</a:t>
            </a:r>
            <a:r>
              <a:rPr lang="nl-BE" sz="2000" b="1" u="sng" dirty="0" smtClean="0"/>
              <a:t> :</a:t>
            </a:r>
            <a:endParaRPr lang="nl-BE" sz="2000" b="1" u="sng" dirty="0"/>
          </a:p>
          <a:p>
            <a:r>
              <a:rPr lang="nl-BE" sz="2000" b="1" dirty="0"/>
              <a:t>Snelle bal </a:t>
            </a:r>
            <a:r>
              <a:rPr lang="nl-BE" sz="2000" b="1" dirty="0" smtClean="0"/>
              <a:t>: </a:t>
            </a:r>
            <a:r>
              <a:rPr lang="nl-BE" sz="2000" b="1" dirty="0" smtClean="0"/>
              <a:t>2</a:t>
            </a:r>
            <a:endParaRPr lang="nl-BE" sz="2000" b="1" dirty="0"/>
          </a:p>
          <a:p>
            <a:endParaRPr lang="nl-BE" sz="2000" b="1" u="sng" dirty="0" smtClean="0"/>
          </a:p>
          <a:p>
            <a:r>
              <a:rPr lang="nl-BE" sz="2000" b="1" dirty="0" smtClean="0"/>
              <a:t>Halfhoog : </a:t>
            </a:r>
            <a:r>
              <a:rPr lang="nl-BE" sz="2000" b="1" dirty="0" smtClean="0"/>
              <a:t>2</a:t>
            </a:r>
          </a:p>
          <a:p>
            <a:endParaRPr lang="nl-BE" sz="2000" b="1" dirty="0" smtClean="0"/>
          </a:p>
          <a:p>
            <a:r>
              <a:rPr lang="nl-BE" sz="2000" b="1" dirty="0"/>
              <a:t>Hoge bal : 1</a:t>
            </a:r>
          </a:p>
          <a:p>
            <a:endParaRPr lang="nl-BE" sz="2000" b="1" dirty="0" smtClean="0"/>
          </a:p>
          <a:p>
            <a:r>
              <a:rPr lang="nl-BE" sz="2000" b="1" u="sng" dirty="0" err="1"/>
              <a:t>Defense</a:t>
            </a:r>
            <a:r>
              <a:rPr lang="nl-BE" sz="2000" b="1" u="sng" dirty="0"/>
              <a:t> : </a:t>
            </a:r>
            <a:r>
              <a:rPr lang="nl-BE" sz="2000" b="1" dirty="0"/>
              <a:t> </a:t>
            </a:r>
            <a:endParaRPr lang="nl-BE" sz="2000" b="1" dirty="0" smtClean="0"/>
          </a:p>
          <a:p>
            <a:r>
              <a:rPr lang="nl-BE" sz="2000" b="1" dirty="0" smtClean="0"/>
              <a:t>2-blok : rood</a:t>
            </a:r>
            <a:endParaRPr lang="nl-BE" sz="2000" b="1" dirty="0"/>
          </a:p>
          <a:p>
            <a:r>
              <a:rPr lang="nl-BE" sz="2000" b="1" dirty="0" smtClean="0"/>
              <a:t>3-blok : blauw</a:t>
            </a:r>
            <a:endParaRPr lang="nl-BE" sz="2000" b="1" dirty="0" smtClean="0"/>
          </a:p>
          <a:p>
            <a:endParaRPr lang="nl-BE" sz="2000" b="1" u="sng" dirty="0" smtClean="0"/>
          </a:p>
          <a:p>
            <a:endParaRPr lang="nl-BE" sz="2000" b="1" dirty="0" smtClean="0"/>
          </a:p>
          <a:p>
            <a:endParaRPr lang="nl-BE" sz="2000" b="1" u="sng" dirty="0"/>
          </a:p>
          <a:p>
            <a:endParaRPr lang="nl-BE" sz="20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15" y="462293"/>
            <a:ext cx="657225" cy="115252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662" y="2120591"/>
            <a:ext cx="2311317" cy="464586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897" y="2139968"/>
            <a:ext cx="2132598" cy="4607216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8338351" y="1828203"/>
            <a:ext cx="213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err="1" smtClean="0"/>
              <a:t>Jumpspin</a:t>
            </a:r>
            <a:endParaRPr lang="nl-BE" sz="1600" b="1" dirty="0" smtClean="0"/>
          </a:p>
          <a:p>
            <a:endParaRPr lang="nl-BE" sz="1600" b="1" dirty="0"/>
          </a:p>
        </p:txBody>
      </p:sp>
    </p:spTree>
    <p:extLst>
      <p:ext uri="{BB962C8B-B14F-4D97-AF65-F5344CB8AC3E}">
        <p14:creationId xmlns:p14="http://schemas.microsoft.com/office/powerpoint/2010/main" val="12814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OPP</a:t>
            </a:r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nl-BE" sz="5000" dirty="0" err="1" smtClean="0">
                <a:solidFill>
                  <a:srgbClr val="FF0000"/>
                </a:solidFill>
              </a:rPr>
              <a:t>Milushev</a:t>
            </a:r>
            <a:r>
              <a:rPr lang="nl-BE" sz="5000" dirty="0" smtClean="0">
                <a:solidFill>
                  <a:srgbClr val="FF0000"/>
                </a:solidFill>
              </a:rPr>
              <a:t> 6 POS 2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2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8044679" y="2138665"/>
            <a:ext cx="2113734" cy="440120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BE" sz="2000" b="1" u="sng" dirty="0" smtClean="0"/>
              <a:t>Aanval </a:t>
            </a:r>
            <a:r>
              <a:rPr lang="nl-BE" sz="2000" b="1" u="sng" dirty="0"/>
              <a:t>pos </a:t>
            </a:r>
            <a:r>
              <a:rPr lang="nl-BE" sz="2000" b="1" u="sng" dirty="0" smtClean="0"/>
              <a:t>2</a:t>
            </a:r>
            <a:r>
              <a:rPr lang="nl-BE" sz="2000" b="1" u="sng" dirty="0" smtClean="0"/>
              <a:t> :</a:t>
            </a:r>
            <a:endParaRPr lang="nl-BE" sz="2000" b="1" u="sng" dirty="0"/>
          </a:p>
          <a:p>
            <a:r>
              <a:rPr lang="nl-BE" sz="2000" b="1" dirty="0"/>
              <a:t>Snelle bal </a:t>
            </a:r>
            <a:r>
              <a:rPr lang="nl-BE" sz="2000" b="1" dirty="0" smtClean="0"/>
              <a:t>: </a:t>
            </a:r>
            <a:r>
              <a:rPr lang="nl-BE" sz="2000" b="1" dirty="0" smtClean="0"/>
              <a:t>2</a:t>
            </a:r>
            <a:endParaRPr lang="nl-BE" sz="2000" b="1" dirty="0"/>
          </a:p>
          <a:p>
            <a:endParaRPr lang="nl-BE" sz="2000" b="1" u="sng" dirty="0" smtClean="0"/>
          </a:p>
          <a:p>
            <a:r>
              <a:rPr lang="nl-BE" sz="2000" b="1" dirty="0" smtClean="0"/>
              <a:t>Halfhoog : </a:t>
            </a:r>
            <a:r>
              <a:rPr lang="nl-BE" sz="2000" b="1" dirty="0" smtClean="0"/>
              <a:t>2</a:t>
            </a:r>
          </a:p>
          <a:p>
            <a:endParaRPr lang="nl-BE" sz="2000" b="1" dirty="0" smtClean="0"/>
          </a:p>
          <a:p>
            <a:r>
              <a:rPr lang="nl-BE" sz="2000" b="1" dirty="0"/>
              <a:t>Hoge bal : 1</a:t>
            </a:r>
          </a:p>
          <a:p>
            <a:endParaRPr lang="nl-BE" sz="2000" b="1" dirty="0" smtClean="0"/>
          </a:p>
          <a:p>
            <a:r>
              <a:rPr lang="nl-BE" sz="2000" b="1" u="sng" dirty="0" err="1"/>
              <a:t>Defense</a:t>
            </a:r>
            <a:r>
              <a:rPr lang="nl-BE" sz="2000" b="1" u="sng" dirty="0"/>
              <a:t> : </a:t>
            </a:r>
            <a:r>
              <a:rPr lang="nl-BE" sz="2000" b="1" dirty="0"/>
              <a:t> </a:t>
            </a:r>
            <a:endParaRPr lang="nl-BE" sz="2000" b="1" dirty="0" smtClean="0"/>
          </a:p>
          <a:p>
            <a:r>
              <a:rPr lang="nl-BE" sz="2000" b="1" dirty="0" smtClean="0"/>
              <a:t>2-blok : rood</a:t>
            </a:r>
            <a:endParaRPr lang="nl-BE" sz="2000" b="1" dirty="0"/>
          </a:p>
          <a:p>
            <a:r>
              <a:rPr lang="nl-BE" sz="2000" b="1" dirty="0" smtClean="0"/>
              <a:t>3-blok : blauw</a:t>
            </a:r>
            <a:endParaRPr lang="nl-BE" sz="2000" b="1" dirty="0" smtClean="0"/>
          </a:p>
          <a:p>
            <a:endParaRPr lang="nl-BE" sz="2000" b="1" u="sng" dirty="0" smtClean="0"/>
          </a:p>
          <a:p>
            <a:endParaRPr lang="nl-BE" sz="2000" b="1" dirty="0" smtClean="0"/>
          </a:p>
          <a:p>
            <a:endParaRPr lang="nl-BE" sz="2000" b="1" u="sng" dirty="0"/>
          </a:p>
          <a:p>
            <a:endParaRPr lang="nl-BE" sz="2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69" y="390352"/>
            <a:ext cx="657225" cy="11525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154" y="2138665"/>
            <a:ext cx="5602204" cy="40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2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OPP</a:t>
            </a:r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nl-BE" sz="5000" dirty="0" err="1" smtClean="0">
                <a:solidFill>
                  <a:srgbClr val="FF0000"/>
                </a:solidFill>
              </a:rPr>
              <a:t>Milushev</a:t>
            </a:r>
            <a:r>
              <a:rPr lang="nl-BE" sz="5000" dirty="0" smtClean="0">
                <a:solidFill>
                  <a:srgbClr val="FF0000"/>
                </a:solidFill>
              </a:rPr>
              <a:t> 6 POS 1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2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2138665"/>
            <a:ext cx="6438901" cy="434288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8044679" y="2138665"/>
            <a:ext cx="2113734" cy="440120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BE" sz="2000" b="1" u="sng" dirty="0" smtClean="0"/>
              <a:t>Aanval </a:t>
            </a:r>
            <a:r>
              <a:rPr lang="nl-BE" sz="2000" b="1" u="sng" dirty="0"/>
              <a:t>pos </a:t>
            </a:r>
            <a:r>
              <a:rPr lang="nl-BE" sz="2000" b="1" u="sng" dirty="0"/>
              <a:t>1</a:t>
            </a:r>
            <a:r>
              <a:rPr lang="nl-BE" sz="2000" b="1" u="sng" dirty="0" smtClean="0"/>
              <a:t> :</a:t>
            </a:r>
            <a:endParaRPr lang="nl-BE" sz="2000" b="1" u="sng" dirty="0"/>
          </a:p>
          <a:p>
            <a:r>
              <a:rPr lang="nl-BE" sz="2000" b="1" dirty="0"/>
              <a:t>Snelle bal </a:t>
            </a:r>
            <a:r>
              <a:rPr lang="nl-BE" sz="2000" b="1" dirty="0" smtClean="0"/>
              <a:t>: </a:t>
            </a:r>
            <a:r>
              <a:rPr lang="nl-BE" sz="2000" b="1" dirty="0" smtClean="0"/>
              <a:t>2</a:t>
            </a:r>
            <a:endParaRPr lang="nl-BE" sz="2000" b="1" dirty="0"/>
          </a:p>
          <a:p>
            <a:endParaRPr lang="nl-BE" sz="2000" b="1" u="sng" dirty="0" smtClean="0"/>
          </a:p>
          <a:p>
            <a:r>
              <a:rPr lang="nl-BE" sz="2000" b="1" dirty="0" smtClean="0"/>
              <a:t>Halfhoog : </a:t>
            </a:r>
            <a:r>
              <a:rPr lang="nl-BE" sz="2000" b="1" dirty="0" smtClean="0"/>
              <a:t>2</a:t>
            </a:r>
          </a:p>
          <a:p>
            <a:endParaRPr lang="nl-BE" sz="2000" b="1" dirty="0" smtClean="0"/>
          </a:p>
          <a:p>
            <a:r>
              <a:rPr lang="nl-BE" sz="2000" b="1" dirty="0"/>
              <a:t>Hoge bal : 1</a:t>
            </a:r>
          </a:p>
          <a:p>
            <a:endParaRPr lang="nl-BE" sz="2000" b="1" dirty="0" smtClean="0"/>
          </a:p>
          <a:p>
            <a:r>
              <a:rPr lang="nl-BE" sz="2000" b="1" u="sng" dirty="0" err="1"/>
              <a:t>Defense</a:t>
            </a:r>
            <a:r>
              <a:rPr lang="nl-BE" sz="2000" b="1" u="sng" dirty="0"/>
              <a:t> : </a:t>
            </a:r>
            <a:r>
              <a:rPr lang="nl-BE" sz="2000" b="1" dirty="0"/>
              <a:t> </a:t>
            </a:r>
            <a:endParaRPr lang="nl-BE" sz="2000" b="1" dirty="0" smtClean="0"/>
          </a:p>
          <a:p>
            <a:r>
              <a:rPr lang="nl-BE" sz="2000" b="1" dirty="0" smtClean="0"/>
              <a:t>2-blok : rood</a:t>
            </a:r>
            <a:endParaRPr lang="nl-BE" sz="2000" b="1" dirty="0"/>
          </a:p>
          <a:p>
            <a:r>
              <a:rPr lang="nl-BE" sz="2000" b="1" dirty="0" smtClean="0"/>
              <a:t>3-blok : blauw</a:t>
            </a:r>
            <a:endParaRPr lang="nl-BE" sz="2000" b="1" dirty="0" smtClean="0"/>
          </a:p>
          <a:p>
            <a:endParaRPr lang="nl-BE" sz="2000" b="1" u="sng" dirty="0" smtClean="0"/>
          </a:p>
          <a:p>
            <a:endParaRPr lang="nl-BE" sz="2000" b="1" dirty="0" smtClean="0"/>
          </a:p>
          <a:p>
            <a:endParaRPr lang="nl-BE" sz="2000" b="1" u="sng" dirty="0"/>
          </a:p>
          <a:p>
            <a:endParaRPr lang="nl-BE" sz="2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" y="462293"/>
            <a:ext cx="6572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2919" y="295322"/>
            <a:ext cx="9784080" cy="1190578"/>
          </a:xfrm>
        </p:spPr>
        <p:txBody>
          <a:bodyPr>
            <a:normAutofit/>
          </a:bodyPr>
          <a:lstStyle/>
          <a:p>
            <a:r>
              <a:rPr lang="nl-BE" sz="5000" dirty="0" err="1" smtClean="0">
                <a:solidFill>
                  <a:srgbClr val="FF0000"/>
                </a:solidFill>
              </a:rPr>
              <a:t>Petkov</a:t>
            </a:r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nl-BE" sz="5000" dirty="0" err="1" smtClean="0">
                <a:solidFill>
                  <a:srgbClr val="FF0000"/>
                </a:solidFill>
              </a:rPr>
              <a:t>nr</a:t>
            </a:r>
            <a:r>
              <a:rPr lang="nl-BE" sz="5000" dirty="0" smtClean="0">
                <a:solidFill>
                  <a:srgbClr val="FF0000"/>
                </a:solidFill>
              </a:rPr>
              <a:t> 2</a:t>
            </a:r>
            <a:endParaRPr lang="nl-B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1876425"/>
            <a:ext cx="6076950" cy="484375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644504" y="1876425"/>
            <a:ext cx="2113734" cy="440120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BE" sz="2000" b="1" u="sng" dirty="0" smtClean="0"/>
              <a:t>Aanval </a:t>
            </a:r>
            <a:r>
              <a:rPr lang="nl-BE" sz="2000" b="1" u="sng" dirty="0"/>
              <a:t>pos </a:t>
            </a:r>
            <a:r>
              <a:rPr lang="nl-BE" sz="2000" b="1" u="sng" dirty="0"/>
              <a:t>4</a:t>
            </a:r>
            <a:r>
              <a:rPr lang="nl-BE" sz="2000" b="1" u="sng" dirty="0" smtClean="0"/>
              <a:t>  :</a:t>
            </a:r>
            <a:endParaRPr lang="nl-BE" sz="2000" b="1" u="sng" dirty="0"/>
          </a:p>
          <a:p>
            <a:r>
              <a:rPr lang="nl-BE" sz="2000" b="1" dirty="0"/>
              <a:t>Snelle bal </a:t>
            </a:r>
            <a:r>
              <a:rPr lang="nl-BE" sz="2000" b="1" dirty="0" smtClean="0"/>
              <a:t>: </a:t>
            </a:r>
            <a:r>
              <a:rPr lang="nl-BE" sz="2000" b="1" dirty="0" smtClean="0"/>
              <a:t>2</a:t>
            </a:r>
            <a:endParaRPr lang="nl-BE" sz="2000" b="1" dirty="0"/>
          </a:p>
          <a:p>
            <a:endParaRPr lang="nl-BE" sz="2000" b="1" u="sng" dirty="0" smtClean="0"/>
          </a:p>
          <a:p>
            <a:r>
              <a:rPr lang="nl-BE" sz="2000" b="1" dirty="0" smtClean="0"/>
              <a:t>Halfhoog : </a:t>
            </a:r>
            <a:r>
              <a:rPr lang="nl-BE" sz="2000" b="1" dirty="0" smtClean="0"/>
              <a:t>2</a:t>
            </a:r>
          </a:p>
          <a:p>
            <a:endParaRPr lang="nl-BE" sz="2000" b="1" dirty="0" smtClean="0"/>
          </a:p>
          <a:p>
            <a:r>
              <a:rPr lang="nl-BE" sz="2000" b="1" dirty="0"/>
              <a:t>Hoge bal : 1</a:t>
            </a:r>
          </a:p>
          <a:p>
            <a:endParaRPr lang="nl-BE" sz="2000" b="1" dirty="0" smtClean="0"/>
          </a:p>
          <a:p>
            <a:r>
              <a:rPr lang="nl-BE" sz="2000" b="1" u="sng" dirty="0" err="1"/>
              <a:t>Defense</a:t>
            </a:r>
            <a:r>
              <a:rPr lang="nl-BE" sz="2000" b="1" u="sng" dirty="0"/>
              <a:t> : </a:t>
            </a:r>
            <a:r>
              <a:rPr lang="nl-BE" sz="2000" b="1" dirty="0"/>
              <a:t> </a:t>
            </a:r>
            <a:endParaRPr lang="nl-BE" sz="2000" b="1" dirty="0" smtClean="0"/>
          </a:p>
          <a:p>
            <a:r>
              <a:rPr lang="nl-BE" sz="2000" b="1" dirty="0" smtClean="0"/>
              <a:t>2-blok : rood</a:t>
            </a:r>
            <a:endParaRPr lang="nl-BE" sz="2000" b="1" dirty="0"/>
          </a:p>
          <a:p>
            <a:r>
              <a:rPr lang="nl-BE" sz="2000" b="1" dirty="0" smtClean="0"/>
              <a:t>3-blok : blauw</a:t>
            </a:r>
            <a:endParaRPr lang="nl-BE" sz="2000" b="1" dirty="0" smtClean="0"/>
          </a:p>
          <a:p>
            <a:endParaRPr lang="nl-BE" sz="2000" b="1" u="sng" dirty="0" smtClean="0"/>
          </a:p>
          <a:p>
            <a:endParaRPr lang="nl-BE" sz="2000" b="1" dirty="0" smtClean="0"/>
          </a:p>
          <a:p>
            <a:endParaRPr lang="nl-BE" sz="2000" b="1" u="sng" dirty="0"/>
          </a:p>
          <a:p>
            <a:endParaRPr lang="nl-BE" sz="20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821" y="2252989"/>
            <a:ext cx="1830576" cy="364807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496" y="2252989"/>
            <a:ext cx="1575312" cy="306228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376065"/>
            <a:ext cx="8191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/>
          <p:cNvGrpSpPr>
            <a:grpSpLocks/>
          </p:cNvGrpSpPr>
          <p:nvPr/>
        </p:nvGrpSpPr>
        <p:grpSpPr bwMode="auto">
          <a:xfrm rot="10800000">
            <a:off x="640939" y="2275940"/>
            <a:ext cx="4320000" cy="3960000"/>
            <a:chOff x="68" y="327"/>
            <a:chExt cx="1904" cy="1697"/>
          </a:xfrm>
          <a:solidFill>
            <a:srgbClr val="FF0000"/>
          </a:solidFill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04" y="391"/>
              <a:ext cx="1633" cy="163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nl-BE">
                <a:solidFill>
                  <a:srgbClr val="FF0000"/>
                </a:solidFill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204" y="935"/>
              <a:ext cx="163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 flipV="1">
              <a:off x="68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>
                <a:solidFill>
                  <a:srgbClr val="FF0000"/>
                </a:solidFill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 flipV="1">
              <a:off x="1836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>
                <a:solidFill>
                  <a:srgbClr val="FF0000"/>
                </a:solidFill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203" y="391"/>
              <a:ext cx="1633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1" name="AutoShape 52"/>
          <p:cNvSpPr>
            <a:spLocks noChangeArrowheads="1"/>
          </p:cNvSpPr>
          <p:nvPr/>
        </p:nvSpPr>
        <p:spPr bwMode="auto">
          <a:xfrm>
            <a:off x="2925288" y="2628565"/>
            <a:ext cx="1130877" cy="96848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SETTER 1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917159" y="2275940"/>
            <a:ext cx="5342244" cy="455509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b="1" u="sng" dirty="0"/>
              <a:t>SERVETARGET : </a:t>
            </a:r>
            <a:r>
              <a:rPr lang="nl-BE" sz="2000" b="1" dirty="0"/>
              <a:t> </a:t>
            </a:r>
            <a:endParaRPr lang="nl-BE" sz="2000" b="1" dirty="0" smtClean="0"/>
          </a:p>
          <a:p>
            <a:r>
              <a:rPr lang="nl-BE" sz="2000" b="1" dirty="0" err="1" smtClean="0"/>
              <a:t>Float</a:t>
            </a:r>
            <a:r>
              <a:rPr lang="nl-BE" sz="2000" b="1" dirty="0" smtClean="0"/>
              <a:t> 5-5 , </a:t>
            </a:r>
            <a:r>
              <a:rPr lang="nl-BE" sz="2000" b="1" dirty="0" err="1" smtClean="0"/>
              <a:t>jumpservice</a:t>
            </a:r>
            <a:r>
              <a:rPr lang="nl-BE" sz="2000" b="1" dirty="0" smtClean="0"/>
              <a:t> 15</a:t>
            </a:r>
            <a:endParaRPr lang="nl-BE" sz="2000" b="1" dirty="0"/>
          </a:p>
          <a:p>
            <a:endParaRPr lang="nl-BE" sz="2000" b="1" u="sng" dirty="0"/>
          </a:p>
          <a:p>
            <a:r>
              <a:rPr lang="nl-BE" sz="2000" b="1" u="sng" dirty="0" smtClean="0"/>
              <a:t>BLOKOPTIE MID :</a:t>
            </a:r>
          </a:p>
          <a:p>
            <a:r>
              <a:rPr lang="nl-BE" sz="2000" b="1" dirty="0" err="1" smtClean="0"/>
              <a:t>read</a:t>
            </a:r>
            <a:endParaRPr lang="nl-BE" sz="2000" b="1" dirty="0" smtClean="0"/>
          </a:p>
          <a:p>
            <a:r>
              <a:rPr lang="nl-BE" sz="2000" b="1" dirty="0" smtClean="0"/>
              <a:t>Weinig </a:t>
            </a:r>
            <a:r>
              <a:rPr lang="nl-BE" sz="2000" b="1" dirty="0" err="1" smtClean="0"/>
              <a:t>shoot</a:t>
            </a:r>
            <a:endParaRPr lang="nl-BE" sz="2000" b="1" dirty="0" smtClean="0"/>
          </a:p>
          <a:p>
            <a:endParaRPr lang="nl-BE" sz="2000" b="1" dirty="0"/>
          </a:p>
          <a:p>
            <a:r>
              <a:rPr lang="nl-BE" sz="2000" b="1" u="sng" dirty="0" smtClean="0"/>
              <a:t>ALGEMEEN :</a:t>
            </a:r>
          </a:p>
          <a:p>
            <a:r>
              <a:rPr lang="nl-BE" sz="2000" b="1" dirty="0" smtClean="0"/>
              <a:t>B2 </a:t>
            </a:r>
            <a:r>
              <a:rPr lang="nl-BE" sz="2000" b="1" dirty="0" err="1" smtClean="0"/>
              <a:t>neu</a:t>
            </a:r>
            <a:r>
              <a:rPr lang="nl-BE" sz="2000" b="1" dirty="0" smtClean="0"/>
              <a:t> (</a:t>
            </a:r>
            <a:r>
              <a:rPr lang="nl-BE" sz="2000" b="1" dirty="0" err="1" smtClean="0"/>
              <a:t>nikolov</a:t>
            </a:r>
            <a:r>
              <a:rPr lang="nl-BE" sz="2000" b="1" dirty="0" smtClean="0"/>
              <a:t> lijn dicht)</a:t>
            </a:r>
          </a:p>
          <a:p>
            <a:r>
              <a:rPr lang="nl-BE" sz="2000" b="1" dirty="0" smtClean="0"/>
              <a:t>Veel pipe(MAAR SKRIMOV !!!)</a:t>
            </a:r>
            <a:endParaRPr lang="nl-BE" sz="2000" b="1" dirty="0" smtClean="0"/>
          </a:p>
          <a:p>
            <a:endParaRPr lang="nl-BE" sz="2000" b="1" dirty="0"/>
          </a:p>
          <a:p>
            <a:r>
              <a:rPr lang="nl-BE" sz="2000" b="1" u="sng" dirty="0" smtClean="0"/>
              <a:t>BLOKPRIORITEIT </a:t>
            </a:r>
            <a:r>
              <a:rPr lang="nl-BE" sz="2000" b="1" dirty="0" smtClean="0"/>
              <a:t>: </a:t>
            </a:r>
            <a:endParaRPr lang="nl-BE" sz="2000" b="1" dirty="0" smtClean="0"/>
          </a:p>
          <a:p>
            <a:r>
              <a:rPr lang="nl-BE" sz="3000" b="1" dirty="0" smtClean="0"/>
              <a:t>22</a:t>
            </a:r>
            <a:endParaRPr lang="nl-BE" sz="3000" b="1" dirty="0" smtClean="0"/>
          </a:p>
          <a:p>
            <a:endParaRPr lang="nl-BE" sz="2000" b="1" dirty="0"/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2344086" y="4792878"/>
            <a:ext cx="913707" cy="36726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auto">
          <a:xfrm>
            <a:off x="1215110" y="2455493"/>
            <a:ext cx="530714" cy="44618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SV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2659017" y="2609302"/>
            <a:ext cx="533399" cy="41693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tx1"/>
                </a:solidFill>
                <a:latin typeface="Calibri" pitchFamily="34" charset="0"/>
              </a:rPr>
              <a:t>LIB</a:t>
            </a:r>
            <a:endParaRPr lang="nl-NL" sz="3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>
            <a:off x="3579654" y="2838935"/>
            <a:ext cx="783018" cy="42885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15 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AutoShape 52"/>
          <p:cNvSpPr>
            <a:spLocks noChangeArrowheads="1"/>
          </p:cNvSpPr>
          <p:nvPr/>
        </p:nvSpPr>
        <p:spPr bwMode="auto">
          <a:xfrm>
            <a:off x="1537394" y="2969619"/>
            <a:ext cx="532455" cy="49687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17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AutoShape 52"/>
          <p:cNvSpPr>
            <a:spLocks noChangeArrowheads="1"/>
          </p:cNvSpPr>
          <p:nvPr/>
        </p:nvSpPr>
        <p:spPr bwMode="auto">
          <a:xfrm>
            <a:off x="3971801" y="4482226"/>
            <a:ext cx="545452" cy="46274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11 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4" name="Rechte verbindingslijn met pijl 23"/>
          <p:cNvCxnSpPr/>
          <p:nvPr/>
        </p:nvCxnSpPr>
        <p:spPr>
          <a:xfrm flipV="1">
            <a:off x="1215110" y="3267789"/>
            <a:ext cx="2199603" cy="3055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AutoShape 52"/>
          <p:cNvSpPr>
            <a:spLocks noChangeArrowheads="1"/>
          </p:cNvSpPr>
          <p:nvPr/>
        </p:nvSpPr>
        <p:spPr bwMode="auto">
          <a:xfrm>
            <a:off x="1893941" y="6323323"/>
            <a:ext cx="1811726" cy="37683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22</a:t>
            </a:r>
            <a:endParaRPr lang="nl-NL" sz="3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/>
          <p:cNvGrpSpPr>
            <a:grpSpLocks/>
          </p:cNvGrpSpPr>
          <p:nvPr/>
        </p:nvGrpSpPr>
        <p:grpSpPr bwMode="auto">
          <a:xfrm rot="10800000">
            <a:off x="520940" y="2286602"/>
            <a:ext cx="4320000" cy="3960000"/>
            <a:chOff x="68" y="327"/>
            <a:chExt cx="1904" cy="1697"/>
          </a:xfrm>
          <a:solidFill>
            <a:srgbClr val="FF0000"/>
          </a:solidFill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04" y="391"/>
              <a:ext cx="1633" cy="163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nl-BE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204" y="935"/>
              <a:ext cx="163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 flipV="1">
              <a:off x="68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 flipV="1">
              <a:off x="1836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203" y="391"/>
              <a:ext cx="1633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AutoShape 52"/>
          <p:cNvSpPr>
            <a:spLocks noChangeArrowheads="1"/>
          </p:cNvSpPr>
          <p:nvPr/>
        </p:nvSpPr>
        <p:spPr bwMode="auto">
          <a:xfrm>
            <a:off x="3176764" y="2734896"/>
            <a:ext cx="1177600" cy="112999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SETTER 6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094957" y="2295072"/>
            <a:ext cx="5400000" cy="42473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b="1" u="sng" dirty="0"/>
              <a:t>SERVETARGET : </a:t>
            </a:r>
            <a:r>
              <a:rPr lang="nl-BE" sz="2000" b="1" dirty="0"/>
              <a:t> </a:t>
            </a:r>
            <a:endParaRPr lang="nl-BE" sz="2000" b="1" dirty="0" smtClean="0"/>
          </a:p>
          <a:p>
            <a:r>
              <a:rPr lang="nl-BE" sz="2000" b="1" dirty="0" err="1" smtClean="0"/>
              <a:t>Float</a:t>
            </a:r>
            <a:r>
              <a:rPr lang="nl-BE" sz="2000" b="1" dirty="0" smtClean="0"/>
              <a:t> 5-5  full power </a:t>
            </a:r>
            <a:r>
              <a:rPr lang="nl-BE" sz="2000" b="1" dirty="0" err="1" smtClean="0"/>
              <a:t>jumpspin</a:t>
            </a:r>
            <a:r>
              <a:rPr lang="nl-BE" sz="2000" b="1" dirty="0" smtClean="0"/>
              <a:t> 15</a:t>
            </a:r>
          </a:p>
          <a:p>
            <a:endParaRPr lang="nl-BE" sz="2000" b="1" dirty="0"/>
          </a:p>
          <a:p>
            <a:r>
              <a:rPr lang="nl-BE" sz="2000" b="1" u="sng" dirty="0" smtClean="0"/>
              <a:t>BLOKOPTIE MID : </a:t>
            </a:r>
          </a:p>
          <a:p>
            <a:r>
              <a:rPr lang="nl-BE" sz="2000" b="1" dirty="0" smtClean="0"/>
              <a:t>Start 0-8 </a:t>
            </a:r>
            <a:r>
              <a:rPr lang="nl-BE" sz="2000" b="1" dirty="0" err="1" smtClean="0"/>
              <a:t>commit</a:t>
            </a:r>
            <a:r>
              <a:rPr lang="nl-BE" sz="2000" b="1" dirty="0" smtClean="0"/>
              <a:t> op B daarna </a:t>
            </a:r>
            <a:r>
              <a:rPr lang="nl-BE" sz="2000" b="1" dirty="0" err="1" smtClean="0"/>
              <a:t>read</a:t>
            </a:r>
            <a:endParaRPr lang="nl-BE" sz="2000" b="1" dirty="0" smtClean="0"/>
          </a:p>
          <a:p>
            <a:endParaRPr lang="nl-BE" sz="2000" b="1" u="sng" dirty="0"/>
          </a:p>
          <a:p>
            <a:r>
              <a:rPr lang="nl-BE" sz="2000" b="1" u="sng" dirty="0" smtClean="0"/>
              <a:t>ALGEMEEN : </a:t>
            </a:r>
          </a:p>
          <a:p>
            <a:r>
              <a:rPr lang="nl-BE" sz="2000" b="1" dirty="0" smtClean="0"/>
              <a:t>Rotatie van de </a:t>
            </a:r>
            <a:r>
              <a:rPr lang="nl-BE" sz="2000" b="1" dirty="0" err="1" smtClean="0"/>
              <a:t>opposite</a:t>
            </a:r>
            <a:endParaRPr lang="nl-BE" sz="2000" b="1" dirty="0" smtClean="0"/>
          </a:p>
          <a:p>
            <a:endParaRPr lang="nl-BE" sz="2000" b="1" dirty="0" smtClean="0"/>
          </a:p>
          <a:p>
            <a:r>
              <a:rPr lang="nl-BE" sz="2000" b="1" u="sng" dirty="0" smtClean="0"/>
              <a:t>BLOKPRIORITEIT  </a:t>
            </a:r>
            <a:r>
              <a:rPr lang="nl-BE" sz="2000" b="1" u="sng" dirty="0" smtClean="0"/>
              <a:t>: </a:t>
            </a:r>
          </a:p>
          <a:p>
            <a:r>
              <a:rPr lang="nl-BE" sz="3000" b="1" dirty="0" smtClean="0"/>
              <a:t>21</a:t>
            </a:r>
            <a:endParaRPr lang="nl-BE" sz="3000" b="1" dirty="0" smtClean="0"/>
          </a:p>
          <a:p>
            <a:r>
              <a:rPr lang="nl-BE" sz="2000" b="1" dirty="0" smtClean="0"/>
              <a:t> </a:t>
            </a:r>
            <a:endParaRPr lang="nl-BE" sz="2000" b="1" dirty="0"/>
          </a:p>
          <a:p>
            <a:endParaRPr lang="nl-BE" sz="2000" dirty="0" smtClean="0"/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1001535" y="4801867"/>
            <a:ext cx="672980" cy="36726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auto">
          <a:xfrm>
            <a:off x="1753943" y="5188519"/>
            <a:ext cx="530714" cy="44618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SV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2438186" y="2846028"/>
            <a:ext cx="533399" cy="41693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tx1"/>
                </a:solidFill>
                <a:latin typeface="Calibri" pitchFamily="34" charset="0"/>
              </a:rPr>
              <a:t>LIB</a:t>
            </a:r>
            <a:endParaRPr lang="nl-NL" sz="3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>
            <a:off x="3413655" y="3109112"/>
            <a:ext cx="690210" cy="42885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15 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AutoShape 52"/>
          <p:cNvSpPr>
            <a:spLocks noChangeArrowheads="1"/>
          </p:cNvSpPr>
          <p:nvPr/>
        </p:nvSpPr>
        <p:spPr bwMode="auto">
          <a:xfrm>
            <a:off x="2159434" y="5549898"/>
            <a:ext cx="545452" cy="46274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11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AutoShape 52"/>
          <p:cNvSpPr>
            <a:spLocks noChangeArrowheads="1"/>
          </p:cNvSpPr>
          <p:nvPr/>
        </p:nvSpPr>
        <p:spPr bwMode="auto">
          <a:xfrm>
            <a:off x="1570548" y="2846028"/>
            <a:ext cx="532455" cy="49687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17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4" name="Rechte verbindingslijn met pijl 23"/>
          <p:cNvCxnSpPr/>
          <p:nvPr/>
        </p:nvCxnSpPr>
        <p:spPr>
          <a:xfrm flipV="1">
            <a:off x="1415816" y="3302043"/>
            <a:ext cx="2126912" cy="32006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AutoShape 52"/>
          <p:cNvSpPr>
            <a:spLocks noChangeArrowheads="1"/>
          </p:cNvSpPr>
          <p:nvPr/>
        </p:nvSpPr>
        <p:spPr bwMode="auto">
          <a:xfrm>
            <a:off x="1970153" y="6266877"/>
            <a:ext cx="1665984" cy="36726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21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0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/>
          <p:cNvGrpSpPr>
            <a:grpSpLocks/>
          </p:cNvGrpSpPr>
          <p:nvPr/>
        </p:nvGrpSpPr>
        <p:grpSpPr bwMode="auto">
          <a:xfrm rot="10800000">
            <a:off x="542051" y="2235414"/>
            <a:ext cx="4320000" cy="3960000"/>
            <a:chOff x="68" y="327"/>
            <a:chExt cx="1904" cy="1697"/>
          </a:xfrm>
          <a:solidFill>
            <a:srgbClr val="FF0000"/>
          </a:solidFill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04" y="391"/>
              <a:ext cx="1633" cy="163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nl-BE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204" y="935"/>
              <a:ext cx="163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 flipV="1">
              <a:off x="68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 flipV="1">
              <a:off x="1836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203" y="391"/>
              <a:ext cx="1633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AutoShape 52"/>
          <p:cNvSpPr>
            <a:spLocks noChangeArrowheads="1"/>
          </p:cNvSpPr>
          <p:nvPr/>
        </p:nvSpPr>
        <p:spPr bwMode="auto">
          <a:xfrm>
            <a:off x="932788" y="2470276"/>
            <a:ext cx="1607785" cy="128924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SETTER 5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094958" y="2246946"/>
            <a:ext cx="5400000" cy="39395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b="1" u="sng" dirty="0"/>
              <a:t>SERVETARGET : </a:t>
            </a:r>
            <a:endParaRPr lang="nl-BE" sz="2000" b="1" u="sng" dirty="0" smtClean="0"/>
          </a:p>
          <a:p>
            <a:r>
              <a:rPr lang="nl-BE" sz="2000" b="1" dirty="0" err="1" smtClean="0"/>
              <a:t>Float</a:t>
            </a:r>
            <a:r>
              <a:rPr lang="nl-BE" sz="2000" b="1" dirty="0" smtClean="0"/>
              <a:t> 1-1</a:t>
            </a:r>
            <a:r>
              <a:rPr lang="nl-BE" sz="2000" b="1" dirty="0" smtClean="0"/>
              <a:t> , </a:t>
            </a:r>
            <a:r>
              <a:rPr lang="nl-BE" sz="2000" b="1" dirty="0" err="1" smtClean="0"/>
              <a:t>jumpservice</a:t>
            </a:r>
            <a:r>
              <a:rPr lang="nl-BE" sz="2000" b="1" dirty="0" smtClean="0"/>
              <a:t> 15</a:t>
            </a:r>
            <a:endParaRPr lang="nl-BE" sz="2000" b="1" dirty="0"/>
          </a:p>
          <a:p>
            <a:endParaRPr lang="nl-BE" sz="2000" b="1" u="sng" dirty="0"/>
          </a:p>
          <a:p>
            <a:r>
              <a:rPr lang="nl-BE" sz="2000" b="1" u="sng" dirty="0" smtClean="0"/>
              <a:t>BLOKOPTIE MID :</a:t>
            </a:r>
          </a:p>
          <a:p>
            <a:r>
              <a:rPr lang="nl-BE" sz="2000" b="1" dirty="0" err="1" smtClean="0"/>
              <a:t>read</a:t>
            </a:r>
            <a:endParaRPr lang="nl-BE" sz="2000" b="1" dirty="0" smtClean="0"/>
          </a:p>
          <a:p>
            <a:endParaRPr lang="nl-BE" sz="2000" b="1" u="sng" dirty="0" smtClean="0"/>
          </a:p>
          <a:p>
            <a:r>
              <a:rPr lang="nl-BE" sz="2000" b="1" u="sng" dirty="0" smtClean="0"/>
              <a:t>ALGEMEEN :</a:t>
            </a:r>
          </a:p>
          <a:p>
            <a:endParaRPr lang="nl-BE" sz="2000" b="1" dirty="0" smtClean="0"/>
          </a:p>
          <a:p>
            <a:endParaRPr lang="nl-BE" sz="2000" b="1" dirty="0"/>
          </a:p>
          <a:p>
            <a:r>
              <a:rPr lang="nl-BE" sz="2000" b="1" u="sng" dirty="0" smtClean="0"/>
              <a:t>BLOKPRIORITEIT </a:t>
            </a:r>
            <a:r>
              <a:rPr lang="nl-BE" sz="2000" b="1" u="sng" dirty="0" smtClean="0"/>
              <a:t>:</a:t>
            </a:r>
          </a:p>
          <a:p>
            <a:r>
              <a:rPr lang="nl-BE" sz="3000" b="1" dirty="0" smtClean="0"/>
              <a:t>22</a:t>
            </a:r>
            <a:endParaRPr lang="nl-BE" sz="3000" b="1" dirty="0" smtClean="0"/>
          </a:p>
          <a:p>
            <a:endParaRPr lang="nl-BE" sz="2000" b="1" dirty="0"/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3937450" y="4600423"/>
            <a:ext cx="533398" cy="36726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14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auto">
          <a:xfrm>
            <a:off x="3464293" y="4356766"/>
            <a:ext cx="530714" cy="44618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SV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1255359" y="2618027"/>
            <a:ext cx="533399" cy="49687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tx1"/>
                </a:solidFill>
                <a:latin typeface="Calibri" pitchFamily="34" charset="0"/>
              </a:rPr>
              <a:t>LIB</a:t>
            </a:r>
            <a:endParaRPr lang="nl-NL" sz="3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>
            <a:off x="3411958" y="2824392"/>
            <a:ext cx="690209" cy="42885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15 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AutoShape 52"/>
          <p:cNvSpPr>
            <a:spLocks noChangeArrowheads="1"/>
          </p:cNvSpPr>
          <p:nvPr/>
        </p:nvSpPr>
        <p:spPr bwMode="auto">
          <a:xfrm>
            <a:off x="2374187" y="2628576"/>
            <a:ext cx="532455" cy="49687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17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AutoShape 52"/>
          <p:cNvSpPr>
            <a:spLocks noChangeArrowheads="1"/>
          </p:cNvSpPr>
          <p:nvPr/>
        </p:nvSpPr>
        <p:spPr bwMode="auto">
          <a:xfrm>
            <a:off x="1073852" y="4094780"/>
            <a:ext cx="545452" cy="46274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11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 flipH="1" flipV="1">
            <a:off x="1940078" y="3253246"/>
            <a:ext cx="1997372" cy="3190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AutoShape 52"/>
          <p:cNvSpPr>
            <a:spLocks noChangeArrowheads="1"/>
          </p:cNvSpPr>
          <p:nvPr/>
        </p:nvSpPr>
        <p:spPr bwMode="auto">
          <a:xfrm>
            <a:off x="2094962" y="6192975"/>
            <a:ext cx="1316996" cy="46274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22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2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6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/>
          <p:cNvGrpSpPr>
            <a:grpSpLocks/>
          </p:cNvGrpSpPr>
          <p:nvPr/>
        </p:nvGrpSpPr>
        <p:grpSpPr bwMode="auto">
          <a:xfrm rot="10800000">
            <a:off x="542052" y="2235414"/>
            <a:ext cx="4320000" cy="3960000"/>
            <a:chOff x="68" y="327"/>
            <a:chExt cx="1904" cy="1697"/>
          </a:xfrm>
          <a:solidFill>
            <a:srgbClr val="FF0000"/>
          </a:solidFill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04" y="391"/>
              <a:ext cx="1633" cy="163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nl-BE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204" y="935"/>
              <a:ext cx="163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 flipV="1">
              <a:off x="68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 flipV="1">
              <a:off x="1836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203" y="391"/>
              <a:ext cx="1633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AutoShape 52"/>
          <p:cNvSpPr>
            <a:spLocks noChangeArrowheads="1"/>
          </p:cNvSpPr>
          <p:nvPr/>
        </p:nvSpPr>
        <p:spPr bwMode="auto">
          <a:xfrm>
            <a:off x="988380" y="2408616"/>
            <a:ext cx="1753247" cy="142110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SETTER 4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941806" y="2235414"/>
            <a:ext cx="5400000" cy="42473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b="1" u="sng" dirty="0"/>
              <a:t>SERVETARGET </a:t>
            </a:r>
            <a:r>
              <a:rPr lang="nl-BE" sz="2000" b="1" u="sng" dirty="0" smtClean="0"/>
              <a:t>: </a:t>
            </a:r>
            <a:endParaRPr lang="nl-BE" sz="2000" b="1" u="sng" dirty="0"/>
          </a:p>
          <a:p>
            <a:r>
              <a:rPr lang="nl-BE" sz="2000" b="1" dirty="0" err="1"/>
              <a:t>Float</a:t>
            </a:r>
            <a:r>
              <a:rPr lang="nl-BE" sz="2000" b="1" dirty="0"/>
              <a:t> 1-1 , </a:t>
            </a:r>
            <a:r>
              <a:rPr lang="nl-BE" sz="2000" b="1" dirty="0" err="1"/>
              <a:t>jumpservice</a:t>
            </a:r>
            <a:r>
              <a:rPr lang="nl-BE" sz="2000" b="1" dirty="0"/>
              <a:t> 15</a:t>
            </a:r>
          </a:p>
          <a:p>
            <a:endParaRPr lang="nl-BE" sz="2000" b="1" u="sng" dirty="0"/>
          </a:p>
          <a:p>
            <a:r>
              <a:rPr lang="nl-BE" sz="2000" b="1" u="sng" dirty="0" smtClean="0"/>
              <a:t>BLOKOPTIE MID : </a:t>
            </a:r>
            <a:r>
              <a:rPr lang="nl-BE" sz="2000" b="1" dirty="0" smtClean="0"/>
              <a:t> </a:t>
            </a:r>
          </a:p>
          <a:p>
            <a:r>
              <a:rPr lang="nl-BE" sz="2000" b="1" dirty="0" err="1" smtClean="0"/>
              <a:t>read</a:t>
            </a:r>
            <a:endParaRPr lang="nl-BE" sz="2000" b="1" dirty="0" smtClean="0"/>
          </a:p>
          <a:p>
            <a:r>
              <a:rPr lang="nl-BE" sz="2000" b="1" dirty="0" err="1" smtClean="0"/>
              <a:t>Shoot</a:t>
            </a:r>
            <a:r>
              <a:rPr lang="nl-BE" sz="2000" b="1" dirty="0" smtClean="0"/>
              <a:t> fix</a:t>
            </a:r>
          </a:p>
          <a:p>
            <a:endParaRPr lang="nl-BE" sz="2000" b="1" dirty="0"/>
          </a:p>
          <a:p>
            <a:r>
              <a:rPr lang="nl-BE" sz="2000" b="1" u="sng" dirty="0" smtClean="0"/>
              <a:t>ALGEMEEN :</a:t>
            </a:r>
          </a:p>
          <a:p>
            <a:r>
              <a:rPr lang="nl-BE" sz="2000" b="1" dirty="0" smtClean="0"/>
              <a:t>Weinig 3m op # </a:t>
            </a:r>
            <a:r>
              <a:rPr lang="nl-BE" sz="2000" b="1" dirty="0" err="1" smtClean="0"/>
              <a:t>rec</a:t>
            </a:r>
            <a:endParaRPr lang="nl-BE" sz="2000" b="1" dirty="0" smtClean="0"/>
          </a:p>
          <a:p>
            <a:endParaRPr lang="nl-BE" sz="2000" b="1" dirty="0"/>
          </a:p>
          <a:p>
            <a:r>
              <a:rPr lang="nl-BE" sz="2000" b="1" u="sng" dirty="0" smtClean="0"/>
              <a:t>BLOKPRIORITEIT</a:t>
            </a:r>
            <a:r>
              <a:rPr lang="nl-BE" sz="2000" b="1" dirty="0" smtClean="0"/>
              <a:t> :</a:t>
            </a:r>
          </a:p>
          <a:p>
            <a:r>
              <a:rPr lang="nl-BE" sz="2000" b="1" dirty="0" smtClean="0"/>
              <a:t> </a:t>
            </a:r>
            <a:r>
              <a:rPr lang="nl-BE" sz="3000" b="1" dirty="0" smtClean="0"/>
              <a:t>12 ins</a:t>
            </a:r>
            <a:endParaRPr lang="nl-BE" sz="3000" b="1" dirty="0"/>
          </a:p>
          <a:p>
            <a:endParaRPr lang="nl-BE" sz="2000" b="1" dirty="0"/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3873734" y="4530198"/>
            <a:ext cx="533398" cy="36726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14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auto">
          <a:xfrm>
            <a:off x="4014111" y="5520405"/>
            <a:ext cx="530714" cy="44618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SV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1665001" y="2805391"/>
            <a:ext cx="533399" cy="41693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tx1"/>
                </a:solidFill>
                <a:latin typeface="Calibri" pitchFamily="34" charset="0"/>
              </a:rPr>
              <a:t>LIB</a:t>
            </a:r>
            <a:endParaRPr lang="nl-NL" sz="3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>
            <a:off x="3523186" y="3153176"/>
            <a:ext cx="690210" cy="42885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15 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AutoShape 52"/>
          <p:cNvSpPr>
            <a:spLocks noChangeArrowheads="1"/>
          </p:cNvSpPr>
          <p:nvPr/>
        </p:nvSpPr>
        <p:spPr bwMode="auto">
          <a:xfrm>
            <a:off x="2881653" y="2870733"/>
            <a:ext cx="532455" cy="49687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17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AutoShape 52"/>
          <p:cNvSpPr>
            <a:spLocks noChangeArrowheads="1"/>
          </p:cNvSpPr>
          <p:nvPr/>
        </p:nvSpPr>
        <p:spPr bwMode="auto">
          <a:xfrm>
            <a:off x="1074070" y="2425114"/>
            <a:ext cx="545452" cy="46274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11 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Rechte verbindingslijn met pijl 22"/>
          <p:cNvCxnSpPr/>
          <p:nvPr/>
        </p:nvCxnSpPr>
        <p:spPr>
          <a:xfrm flipH="1" flipV="1">
            <a:off x="1665001" y="3367604"/>
            <a:ext cx="1858185" cy="28544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AutoShape 52"/>
          <p:cNvSpPr>
            <a:spLocks noChangeArrowheads="1"/>
          </p:cNvSpPr>
          <p:nvPr/>
        </p:nvSpPr>
        <p:spPr bwMode="auto">
          <a:xfrm>
            <a:off x="2014346" y="6222066"/>
            <a:ext cx="1399762" cy="36726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4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8631" y="298464"/>
            <a:ext cx="9784080" cy="1508760"/>
          </a:xfrm>
        </p:spPr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nl-BE" sz="5000" dirty="0" err="1" smtClean="0">
                <a:solidFill>
                  <a:srgbClr val="FF0000"/>
                </a:solidFill>
              </a:rPr>
              <a:t>nr</a:t>
            </a:r>
            <a:r>
              <a:rPr lang="nl-BE" sz="5000" dirty="0" smtClean="0">
                <a:solidFill>
                  <a:srgbClr val="FF0000"/>
                </a:solidFill>
              </a:rPr>
              <a:t> 17 </a:t>
            </a:r>
            <a:r>
              <a:rPr lang="nl-BE" sz="5000" dirty="0" err="1" smtClean="0">
                <a:solidFill>
                  <a:srgbClr val="FF0000"/>
                </a:solidFill>
              </a:rPr>
              <a:t>Penchev</a:t>
            </a:r>
            <a:r>
              <a:rPr lang="nl-BE" sz="5000" dirty="0" smtClean="0">
                <a:solidFill>
                  <a:srgbClr val="FF0000"/>
                </a:solidFill>
              </a:rPr>
              <a:t> R2 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174539" y="1872020"/>
            <a:ext cx="2970656" cy="34778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BE" sz="2000" b="1" u="sng" dirty="0" smtClean="0"/>
              <a:t>Aanval pos 4 :</a:t>
            </a:r>
            <a:endParaRPr lang="nl-BE" sz="2000" b="1" dirty="0"/>
          </a:p>
          <a:p>
            <a:r>
              <a:rPr lang="nl-BE" sz="2000" b="1" dirty="0" smtClean="0"/>
              <a:t>Halfhoog : </a:t>
            </a:r>
          </a:p>
          <a:p>
            <a:r>
              <a:rPr lang="nl-BE" sz="2000" b="1" dirty="0" smtClean="0"/>
              <a:t>Blok 2</a:t>
            </a:r>
          </a:p>
          <a:p>
            <a:r>
              <a:rPr lang="nl-BE" sz="2000" b="1" dirty="0" smtClean="0"/>
              <a:t>Hoog (3-blok):  lijn</a:t>
            </a:r>
          </a:p>
          <a:p>
            <a:endParaRPr lang="nl-BE" sz="2000" b="1" dirty="0" smtClean="0"/>
          </a:p>
          <a:p>
            <a:endParaRPr lang="nl-BE" sz="2000" b="1" dirty="0" smtClean="0"/>
          </a:p>
          <a:p>
            <a:endParaRPr lang="nl-BE" sz="2000" b="1" dirty="0"/>
          </a:p>
          <a:p>
            <a:r>
              <a:rPr lang="nl-BE" sz="2000" b="1" u="sng" dirty="0" err="1" smtClean="0"/>
              <a:t>Defense</a:t>
            </a:r>
            <a:r>
              <a:rPr lang="nl-BE" sz="2000" b="1" u="sng" dirty="0" smtClean="0"/>
              <a:t> : </a:t>
            </a:r>
          </a:p>
          <a:p>
            <a:r>
              <a:rPr lang="nl-BE" sz="2000" b="1" dirty="0" smtClean="0"/>
              <a:t>2-blok : basis rood</a:t>
            </a:r>
            <a:endParaRPr lang="nl-BE" sz="2000" b="1" dirty="0"/>
          </a:p>
          <a:p>
            <a:r>
              <a:rPr lang="nl-BE" sz="2000" b="1" dirty="0" smtClean="0"/>
              <a:t>3-blok :</a:t>
            </a:r>
            <a:r>
              <a:rPr lang="nl-BE" sz="2000" b="1" dirty="0"/>
              <a:t> </a:t>
            </a:r>
            <a:r>
              <a:rPr lang="nl-BE" sz="2000" b="1" dirty="0" smtClean="0"/>
              <a:t>basis blauw </a:t>
            </a:r>
          </a:p>
          <a:p>
            <a:endParaRPr lang="nl-BE" sz="2000" b="1" dirty="0" smtClean="0"/>
          </a:p>
        </p:txBody>
      </p:sp>
      <p:pic>
        <p:nvPicPr>
          <p:cNvPr id="12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77" y="401100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2000250"/>
            <a:ext cx="6426657" cy="43148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81" y="472449"/>
            <a:ext cx="742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3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/>
          <p:cNvGrpSpPr>
            <a:grpSpLocks/>
          </p:cNvGrpSpPr>
          <p:nvPr/>
        </p:nvGrpSpPr>
        <p:grpSpPr bwMode="auto">
          <a:xfrm rot="10800000">
            <a:off x="542052" y="2235414"/>
            <a:ext cx="4320000" cy="3960000"/>
            <a:chOff x="68" y="327"/>
            <a:chExt cx="1904" cy="1697"/>
          </a:xfrm>
          <a:solidFill>
            <a:srgbClr val="FF0000"/>
          </a:solidFill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04" y="391"/>
              <a:ext cx="1633" cy="163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nl-BE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204" y="935"/>
              <a:ext cx="163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 flipV="1">
              <a:off x="68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 flipV="1">
              <a:off x="1836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203" y="391"/>
              <a:ext cx="1633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AutoShape 52"/>
          <p:cNvSpPr>
            <a:spLocks noChangeArrowheads="1"/>
          </p:cNvSpPr>
          <p:nvPr/>
        </p:nvSpPr>
        <p:spPr bwMode="auto">
          <a:xfrm>
            <a:off x="1437973" y="2427393"/>
            <a:ext cx="816421" cy="104190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SETTER 3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1541944" y="4665596"/>
            <a:ext cx="533398" cy="36726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14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auto">
          <a:xfrm>
            <a:off x="2371116" y="5515259"/>
            <a:ext cx="530714" cy="44618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SV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2466088" y="2924727"/>
            <a:ext cx="533399" cy="41693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tx1"/>
                </a:solidFill>
                <a:latin typeface="Calibri" pitchFamily="34" charset="0"/>
              </a:rPr>
              <a:t>LIB</a:t>
            </a:r>
            <a:endParaRPr lang="nl-NL" sz="3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>
            <a:off x="3732387" y="2821694"/>
            <a:ext cx="518562" cy="42885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17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AutoShape 52"/>
          <p:cNvSpPr>
            <a:spLocks noChangeArrowheads="1"/>
          </p:cNvSpPr>
          <p:nvPr/>
        </p:nvSpPr>
        <p:spPr bwMode="auto">
          <a:xfrm>
            <a:off x="1981668" y="2307299"/>
            <a:ext cx="545452" cy="46274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11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3" name="Rechte verbindingslijn met pijl 22"/>
          <p:cNvCxnSpPr/>
          <p:nvPr/>
        </p:nvCxnSpPr>
        <p:spPr>
          <a:xfrm flipH="1" flipV="1">
            <a:off x="1981668" y="3368511"/>
            <a:ext cx="2104557" cy="3089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AutoShape 52"/>
          <p:cNvSpPr>
            <a:spLocks noChangeArrowheads="1"/>
          </p:cNvSpPr>
          <p:nvPr/>
        </p:nvSpPr>
        <p:spPr bwMode="auto">
          <a:xfrm>
            <a:off x="1278324" y="3002950"/>
            <a:ext cx="547966" cy="36555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15 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AutoShape 52"/>
          <p:cNvSpPr>
            <a:spLocks noChangeArrowheads="1"/>
          </p:cNvSpPr>
          <p:nvPr/>
        </p:nvSpPr>
        <p:spPr bwMode="auto">
          <a:xfrm>
            <a:off x="2098487" y="6341989"/>
            <a:ext cx="1430526" cy="46274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5593683" y="2256277"/>
            <a:ext cx="5400000" cy="455509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b="1" u="sng" dirty="0"/>
              <a:t>SERVETARGET </a:t>
            </a:r>
            <a:r>
              <a:rPr lang="nl-BE" sz="2000" b="1" u="sng" dirty="0" smtClean="0"/>
              <a:t>: </a:t>
            </a:r>
            <a:r>
              <a:rPr lang="nl-BE" sz="2000" b="1" dirty="0" smtClean="0"/>
              <a:t> </a:t>
            </a:r>
            <a:endParaRPr lang="nl-BE" sz="2000" b="1" u="sng" dirty="0"/>
          </a:p>
          <a:p>
            <a:r>
              <a:rPr lang="nl-BE" sz="2000" b="1" dirty="0" err="1" smtClean="0"/>
              <a:t>Float</a:t>
            </a:r>
            <a:r>
              <a:rPr lang="nl-BE" sz="2000" b="1" dirty="0" smtClean="0"/>
              <a:t> 1-1 </a:t>
            </a:r>
            <a:r>
              <a:rPr lang="nl-BE" sz="2000" b="1" dirty="0" err="1" smtClean="0"/>
              <a:t>jumpservice</a:t>
            </a:r>
            <a:r>
              <a:rPr lang="nl-BE" sz="2000" b="1" dirty="0" smtClean="0"/>
              <a:t> 15</a:t>
            </a:r>
          </a:p>
          <a:p>
            <a:endParaRPr lang="nl-BE" sz="2000" b="1" dirty="0"/>
          </a:p>
          <a:p>
            <a:r>
              <a:rPr lang="nl-BE" sz="2000" b="1" u="sng" dirty="0" smtClean="0"/>
              <a:t>BLOKOPTIE MID :</a:t>
            </a:r>
          </a:p>
          <a:p>
            <a:r>
              <a:rPr lang="nl-BE" sz="2000" b="1" dirty="0" err="1" smtClean="0"/>
              <a:t>Commit</a:t>
            </a:r>
            <a:r>
              <a:rPr lang="nl-BE" sz="2000" b="1" dirty="0" smtClean="0"/>
              <a:t> 0-8</a:t>
            </a:r>
            <a:endParaRPr lang="nl-BE" sz="2000" b="1" dirty="0"/>
          </a:p>
          <a:p>
            <a:r>
              <a:rPr lang="nl-BE" sz="2000" b="1" dirty="0" smtClean="0"/>
              <a:t>Read</a:t>
            </a:r>
          </a:p>
          <a:p>
            <a:endParaRPr lang="nl-BE" sz="2000" b="1" u="sng" dirty="0" smtClean="0"/>
          </a:p>
          <a:p>
            <a:r>
              <a:rPr lang="nl-BE" sz="2000" b="1" u="sng" dirty="0" smtClean="0"/>
              <a:t>ALGEMEEN</a:t>
            </a:r>
          </a:p>
          <a:p>
            <a:r>
              <a:rPr lang="nl-BE" sz="2000" b="1" dirty="0" smtClean="0"/>
              <a:t>Weinig 3m op # </a:t>
            </a:r>
            <a:r>
              <a:rPr lang="nl-BE" sz="2000" b="1" dirty="0" err="1" smtClean="0"/>
              <a:t>rec</a:t>
            </a:r>
            <a:endParaRPr lang="nl-BE" sz="2000" b="1" dirty="0" smtClean="0"/>
          </a:p>
          <a:p>
            <a:endParaRPr lang="nl-BE" sz="2000" b="1" dirty="0"/>
          </a:p>
          <a:p>
            <a:r>
              <a:rPr lang="nl-BE" sz="2000" b="1" u="sng" dirty="0" smtClean="0"/>
              <a:t>BLOKPRIORITEIT</a:t>
            </a:r>
            <a:r>
              <a:rPr lang="nl-BE" sz="2000" b="1" dirty="0" smtClean="0"/>
              <a:t>  :  </a:t>
            </a:r>
          </a:p>
          <a:p>
            <a:r>
              <a:rPr lang="nl-BE" sz="3000" b="1" dirty="0" smtClean="0"/>
              <a:t>12 ins</a:t>
            </a:r>
            <a:endParaRPr lang="nl-BE" sz="3000" b="1" dirty="0" smtClean="0"/>
          </a:p>
          <a:p>
            <a:endParaRPr lang="nl-BE" sz="2000" b="1" dirty="0"/>
          </a:p>
          <a:p>
            <a:r>
              <a:rPr lang="nl-BE" sz="2000" b="1" dirty="0" smtClean="0"/>
              <a:t> </a:t>
            </a:r>
            <a:endParaRPr lang="nl-BE" sz="2000" b="1" dirty="0"/>
          </a:p>
        </p:txBody>
      </p:sp>
      <p:pic>
        <p:nvPicPr>
          <p:cNvPr id="26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5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/>
          <p:cNvGrpSpPr>
            <a:grpSpLocks/>
          </p:cNvGrpSpPr>
          <p:nvPr/>
        </p:nvGrpSpPr>
        <p:grpSpPr bwMode="auto">
          <a:xfrm rot="10800000">
            <a:off x="707849" y="2263085"/>
            <a:ext cx="4320000" cy="3960000"/>
            <a:chOff x="68" y="327"/>
            <a:chExt cx="1904" cy="1697"/>
          </a:xfrm>
          <a:solidFill>
            <a:srgbClr val="FF0000"/>
          </a:solidFill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04" y="391"/>
              <a:ext cx="1633" cy="1633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nl-BE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204" y="935"/>
              <a:ext cx="163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 flipV="1">
              <a:off x="68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 flipV="1">
              <a:off x="1836" y="327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algn="ctr"/>
              <a:endParaRPr lang="nl-BE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203" y="391"/>
              <a:ext cx="1633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AutoShape 52"/>
          <p:cNvSpPr>
            <a:spLocks noChangeArrowheads="1"/>
          </p:cNvSpPr>
          <p:nvPr/>
        </p:nvSpPr>
        <p:spPr bwMode="auto">
          <a:xfrm flipH="1">
            <a:off x="1288681" y="2573112"/>
            <a:ext cx="1429779" cy="120749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SETTER 2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933552" y="2291483"/>
            <a:ext cx="5400000" cy="42473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b="1" u="sng" dirty="0" smtClean="0"/>
              <a:t>SERVETARGET : </a:t>
            </a:r>
            <a:r>
              <a:rPr lang="nl-BE" sz="2000" b="1" dirty="0" smtClean="0"/>
              <a:t> </a:t>
            </a:r>
          </a:p>
          <a:p>
            <a:r>
              <a:rPr lang="nl-BE" sz="2000" b="1" dirty="0" err="1"/>
              <a:t>Float</a:t>
            </a:r>
            <a:r>
              <a:rPr lang="nl-BE" sz="2000" b="1" dirty="0"/>
              <a:t> 1-1 </a:t>
            </a:r>
            <a:r>
              <a:rPr lang="nl-BE" sz="2000" b="1" dirty="0" err="1"/>
              <a:t>jumpservice</a:t>
            </a:r>
            <a:r>
              <a:rPr lang="nl-BE" sz="2000" b="1" dirty="0"/>
              <a:t> 15</a:t>
            </a:r>
          </a:p>
          <a:p>
            <a:endParaRPr lang="nl-BE" sz="2000" b="1" u="sng" dirty="0"/>
          </a:p>
          <a:p>
            <a:r>
              <a:rPr lang="nl-BE" sz="2000" b="1" u="sng" dirty="0" smtClean="0"/>
              <a:t>BLOKOPTIE MID :</a:t>
            </a:r>
            <a:endParaRPr lang="nl-BE" sz="2000" b="1" dirty="0" smtClean="0"/>
          </a:p>
          <a:p>
            <a:r>
              <a:rPr lang="nl-BE" sz="2000" b="1" dirty="0" err="1" smtClean="0"/>
              <a:t>Commit</a:t>
            </a:r>
            <a:r>
              <a:rPr lang="nl-BE" sz="2000" b="1" dirty="0" smtClean="0"/>
              <a:t> 0-8 &amp; MT</a:t>
            </a:r>
            <a:endParaRPr lang="nl-BE" sz="2000" b="1" dirty="0" smtClean="0"/>
          </a:p>
          <a:p>
            <a:r>
              <a:rPr lang="nl-BE" sz="2000" b="1" dirty="0" smtClean="0"/>
              <a:t>COMMIT OP SHOOT</a:t>
            </a:r>
            <a:endParaRPr lang="nl-BE" sz="2000" b="1" dirty="0" smtClean="0"/>
          </a:p>
          <a:p>
            <a:r>
              <a:rPr lang="nl-BE" sz="2000" b="1" u="sng" dirty="0" smtClean="0"/>
              <a:t>ALGEMEEN :</a:t>
            </a:r>
          </a:p>
          <a:p>
            <a:r>
              <a:rPr lang="nl-BE" sz="2000" b="1" dirty="0" smtClean="0"/>
              <a:t>Veel 1°tempo</a:t>
            </a:r>
          </a:p>
          <a:p>
            <a:r>
              <a:rPr lang="nl-BE" sz="2000" b="1" dirty="0" smtClean="0"/>
              <a:t>Weinig 3m</a:t>
            </a:r>
            <a:endParaRPr lang="nl-BE" sz="2000" b="1" dirty="0" smtClean="0"/>
          </a:p>
          <a:p>
            <a:endParaRPr lang="nl-BE" sz="2000" b="1" dirty="0"/>
          </a:p>
          <a:p>
            <a:r>
              <a:rPr lang="nl-BE" sz="2000" b="1" u="sng" dirty="0" smtClean="0"/>
              <a:t>BLOKPRIORITEIT </a:t>
            </a:r>
            <a:r>
              <a:rPr lang="nl-BE" sz="2000" b="1" dirty="0" smtClean="0"/>
              <a:t>:</a:t>
            </a:r>
          </a:p>
          <a:p>
            <a:r>
              <a:rPr lang="nl-BE" sz="3000" b="1" dirty="0" smtClean="0"/>
              <a:t>11</a:t>
            </a:r>
            <a:endParaRPr lang="nl-BE" sz="3000" b="1" dirty="0" smtClean="0"/>
          </a:p>
          <a:p>
            <a:r>
              <a:rPr lang="nl-BE" sz="2000" b="1" dirty="0" smtClean="0"/>
              <a:t> </a:t>
            </a:r>
            <a:endParaRPr lang="nl-BE" sz="2000" b="1" dirty="0"/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5" name="AutoShape 52"/>
          <p:cNvSpPr>
            <a:spLocks noChangeArrowheads="1"/>
          </p:cNvSpPr>
          <p:nvPr/>
        </p:nvSpPr>
        <p:spPr bwMode="auto">
          <a:xfrm>
            <a:off x="4121962" y="4516471"/>
            <a:ext cx="533398" cy="36726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auto">
          <a:xfrm>
            <a:off x="1708725" y="5496780"/>
            <a:ext cx="530714" cy="446189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SV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auto">
          <a:xfrm>
            <a:off x="1338620" y="2968390"/>
            <a:ext cx="533399" cy="416939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tx1"/>
                </a:solidFill>
                <a:latin typeface="Calibri" pitchFamily="34" charset="0"/>
              </a:rPr>
              <a:t>LIB</a:t>
            </a:r>
            <a:endParaRPr lang="nl-NL" sz="3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>
            <a:off x="3870099" y="3112042"/>
            <a:ext cx="518562" cy="42885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17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AutoShape 52"/>
          <p:cNvSpPr>
            <a:spLocks noChangeArrowheads="1"/>
          </p:cNvSpPr>
          <p:nvPr/>
        </p:nvSpPr>
        <p:spPr bwMode="auto">
          <a:xfrm>
            <a:off x="2552196" y="2965483"/>
            <a:ext cx="468000" cy="396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15 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AutoShape 52"/>
          <p:cNvSpPr>
            <a:spLocks noChangeArrowheads="1"/>
          </p:cNvSpPr>
          <p:nvPr/>
        </p:nvSpPr>
        <p:spPr bwMode="auto">
          <a:xfrm>
            <a:off x="2794981" y="2281024"/>
            <a:ext cx="545452" cy="46274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11 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 flipH="1" flipV="1">
            <a:off x="1785534" y="3540896"/>
            <a:ext cx="2417294" cy="30029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AutoShape 52"/>
          <p:cNvSpPr>
            <a:spLocks noChangeArrowheads="1"/>
          </p:cNvSpPr>
          <p:nvPr/>
        </p:nvSpPr>
        <p:spPr bwMode="auto">
          <a:xfrm>
            <a:off x="2230694" y="6204509"/>
            <a:ext cx="1430526" cy="46274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l-NL" sz="3000" dirty="0" smtClean="0">
                <a:solidFill>
                  <a:schemeClr val="bg1"/>
                </a:solidFill>
                <a:latin typeface="Calibri" pitchFamily="34" charset="0"/>
              </a:rPr>
              <a:t>11</a:t>
            </a:r>
            <a:endParaRPr lang="nl-N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4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724" y="3326469"/>
            <a:ext cx="18192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2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Setter </a:t>
            </a:r>
            <a:r>
              <a:rPr lang="nl-BE" sz="5000" dirty="0" err="1" smtClean="0">
                <a:solidFill>
                  <a:srgbClr val="FF0000"/>
                </a:solidFill>
              </a:rPr>
              <a:t>nr</a:t>
            </a:r>
            <a:r>
              <a:rPr lang="nl-BE" sz="5000" dirty="0" smtClean="0">
                <a:solidFill>
                  <a:srgbClr val="FF0000"/>
                </a:solidFill>
              </a:rPr>
              <a:t> 3 </a:t>
            </a:r>
            <a:r>
              <a:rPr lang="nl-BE" sz="5000" dirty="0" err="1" smtClean="0">
                <a:solidFill>
                  <a:srgbClr val="FF0000"/>
                </a:solidFill>
              </a:rPr>
              <a:t>Zhekov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09334" y="1930740"/>
            <a:ext cx="962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/>
              <a:t>Weinig 2°hands</a:t>
            </a:r>
            <a:endParaRPr lang="nl-BE" sz="20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8402645" y="1805398"/>
            <a:ext cx="243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                               </a:t>
            </a:r>
            <a:r>
              <a:rPr lang="nl-BE" b="1" dirty="0" smtClean="0"/>
              <a:t>JS</a:t>
            </a:r>
            <a:endParaRPr lang="nl-BE" b="1" dirty="0"/>
          </a:p>
        </p:txBody>
      </p:sp>
      <p:pic>
        <p:nvPicPr>
          <p:cNvPr id="9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92" y="376223"/>
            <a:ext cx="816427" cy="118078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078" y="2293540"/>
            <a:ext cx="2653929" cy="435787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93" y="2318355"/>
            <a:ext cx="7512032" cy="43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Setter 23 </a:t>
            </a:r>
            <a:r>
              <a:rPr lang="nl-BE" sz="5000" dirty="0" err="1" smtClean="0">
                <a:solidFill>
                  <a:srgbClr val="FF0000"/>
                </a:solidFill>
              </a:rPr>
              <a:t>agontsev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11200" y="2017486"/>
            <a:ext cx="11255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/>
              <a:t>???                                                                                                                                                     </a:t>
            </a:r>
            <a:r>
              <a:rPr lang="nl-BE" sz="2000" b="1" dirty="0" err="1" smtClean="0"/>
              <a:t>jumpfloat</a:t>
            </a:r>
            <a:endParaRPr lang="nl-BE" sz="2000" b="1" dirty="0"/>
          </a:p>
        </p:txBody>
      </p:sp>
      <p:pic>
        <p:nvPicPr>
          <p:cNvPr id="9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97" y="372444"/>
            <a:ext cx="734806" cy="136119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20" y="2417596"/>
            <a:ext cx="7576152" cy="429674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132" y="2386233"/>
            <a:ext cx="2528447" cy="43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Algemeen</a:t>
            </a:r>
            <a:endParaRPr lang="nl-BE" sz="5000" dirty="0">
              <a:solidFill>
                <a:srgbClr val="FF0000"/>
              </a:solidFill>
            </a:endParaRPr>
          </a:p>
        </p:txBody>
      </p:sp>
      <p:pic>
        <p:nvPicPr>
          <p:cNvPr id="9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882316" y="2021305"/>
            <a:ext cx="102188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u="sng" dirty="0" smtClean="0">
                <a:solidFill>
                  <a:srgbClr val="FFFF00"/>
                </a:solidFill>
              </a:rPr>
              <a:t>Transitie</a:t>
            </a:r>
            <a:r>
              <a:rPr lang="nl-BE" sz="2500" u="sng" dirty="0" smtClean="0">
                <a:solidFill>
                  <a:srgbClr val="FFFF00"/>
                </a:solidFill>
              </a:rPr>
              <a:t> :</a:t>
            </a:r>
          </a:p>
          <a:p>
            <a:endParaRPr lang="nl-BE" sz="2500" u="sng" dirty="0" smtClean="0">
              <a:solidFill>
                <a:srgbClr val="FFFF00"/>
              </a:solidFill>
            </a:endParaRPr>
          </a:p>
          <a:p>
            <a:r>
              <a:rPr lang="nl-BE" sz="2500" dirty="0" smtClean="0"/>
              <a:t>1/5 eerste tempo </a:t>
            </a:r>
            <a:r>
              <a:rPr lang="nl-BE" sz="2500" dirty="0" err="1" smtClean="0"/>
              <a:t>nr</a:t>
            </a:r>
            <a:r>
              <a:rPr lang="nl-BE" sz="2500" dirty="0" smtClean="0"/>
              <a:t> 14 enkel op </a:t>
            </a:r>
            <a:r>
              <a:rPr lang="nl-BE" sz="2500" dirty="0" err="1" smtClean="0"/>
              <a:t>freeball</a:t>
            </a:r>
            <a:r>
              <a:rPr lang="nl-BE" sz="2500" dirty="0" smtClean="0"/>
              <a:t> aangespeeld , #&amp;+ D optie 12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6" y="3496169"/>
            <a:ext cx="9914021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err="1" smtClean="0">
                <a:solidFill>
                  <a:srgbClr val="FF0000"/>
                </a:solidFill>
              </a:rPr>
              <a:t>Penchev</a:t>
            </a:r>
            <a:r>
              <a:rPr lang="nl-BE" sz="5000" dirty="0" smtClean="0">
                <a:solidFill>
                  <a:srgbClr val="FF0000"/>
                </a:solidFill>
              </a:rPr>
              <a:t> R2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5274521" y="2197341"/>
            <a:ext cx="2192809" cy="39703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BE" b="1" u="sng" dirty="0" smtClean="0"/>
              <a:t>Aanval pos </a:t>
            </a:r>
            <a:r>
              <a:rPr lang="nl-BE" b="1" u="sng" dirty="0" smtClean="0"/>
              <a:t>2 </a:t>
            </a:r>
            <a:r>
              <a:rPr lang="nl-BE" b="1" u="sng" dirty="0" smtClean="0"/>
              <a:t>:</a:t>
            </a:r>
          </a:p>
          <a:p>
            <a:endParaRPr lang="nl-BE" b="1" dirty="0" smtClean="0"/>
          </a:p>
          <a:p>
            <a:r>
              <a:rPr lang="nl-BE" b="1" dirty="0" smtClean="0"/>
              <a:t>Halfhoog : </a:t>
            </a:r>
            <a:endParaRPr lang="nl-BE" b="1" dirty="0"/>
          </a:p>
          <a:p>
            <a:r>
              <a:rPr lang="nl-BE" b="1" dirty="0" smtClean="0"/>
              <a:t>Blok </a:t>
            </a:r>
            <a:r>
              <a:rPr lang="nl-BE" b="1" dirty="0" smtClean="0"/>
              <a:t>2</a:t>
            </a:r>
            <a:endParaRPr lang="nl-BE" b="1" dirty="0" smtClean="0"/>
          </a:p>
          <a:p>
            <a:endParaRPr lang="nl-BE" b="1" dirty="0"/>
          </a:p>
          <a:p>
            <a:r>
              <a:rPr lang="nl-BE" b="1" dirty="0" smtClean="0"/>
              <a:t>Hoog : 1</a:t>
            </a:r>
          </a:p>
          <a:p>
            <a:endParaRPr lang="nl-BE" b="1" dirty="0" smtClean="0"/>
          </a:p>
          <a:p>
            <a:r>
              <a:rPr lang="nl-BE" b="1" u="sng" dirty="0" err="1" smtClean="0"/>
              <a:t>Defense</a:t>
            </a:r>
            <a:r>
              <a:rPr lang="nl-BE" b="1" u="sng" dirty="0" smtClean="0"/>
              <a:t> : </a:t>
            </a:r>
            <a:r>
              <a:rPr lang="nl-BE" b="1" dirty="0" smtClean="0"/>
              <a:t> </a:t>
            </a:r>
          </a:p>
          <a:p>
            <a:r>
              <a:rPr lang="nl-BE" b="1" dirty="0" smtClean="0"/>
              <a:t>2-blok rood</a:t>
            </a:r>
          </a:p>
          <a:p>
            <a:r>
              <a:rPr lang="nl-BE" b="1" dirty="0" smtClean="0"/>
              <a:t>3-blok </a:t>
            </a:r>
            <a:r>
              <a:rPr lang="nl-BE" b="1" dirty="0" smtClean="0"/>
              <a:t>blauw</a:t>
            </a:r>
          </a:p>
          <a:p>
            <a:endParaRPr lang="nl-BE" b="1" dirty="0"/>
          </a:p>
          <a:p>
            <a:r>
              <a:rPr lang="nl-BE" b="1" dirty="0" smtClean="0"/>
              <a:t>Pipe: voorkeur pos 5</a:t>
            </a:r>
            <a:endParaRPr lang="nl-BE" b="1" dirty="0" smtClean="0"/>
          </a:p>
          <a:p>
            <a:endParaRPr lang="nl-BE" dirty="0" smtClean="0"/>
          </a:p>
          <a:p>
            <a:r>
              <a:rPr lang="nl-BE" b="1" dirty="0"/>
              <a:t> </a:t>
            </a:r>
          </a:p>
        </p:txBody>
      </p:sp>
      <p:pic>
        <p:nvPicPr>
          <p:cNvPr id="10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01" y="1992990"/>
            <a:ext cx="4648075" cy="4656020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8212213" y="2037438"/>
            <a:ext cx="3065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 </a:t>
            </a:r>
            <a:r>
              <a:rPr lang="nl-BE" sz="2000" b="1" dirty="0" err="1" smtClean="0"/>
              <a:t>jumpfloat</a:t>
            </a:r>
            <a:r>
              <a:rPr lang="nl-BE" sz="1600" dirty="0" smtClean="0"/>
              <a:t>                 </a:t>
            </a:r>
            <a:r>
              <a:rPr lang="nl-BE" sz="2000" b="1" dirty="0" err="1" smtClean="0"/>
              <a:t>jumpspin</a:t>
            </a:r>
            <a:endParaRPr lang="nl-BE" sz="20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727" y="2500201"/>
            <a:ext cx="2257425" cy="37814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9549" y="2500201"/>
            <a:ext cx="2000204" cy="376866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01" y="476581"/>
            <a:ext cx="742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err="1" smtClean="0">
                <a:solidFill>
                  <a:srgbClr val="FF0000"/>
                </a:solidFill>
              </a:rPr>
              <a:t>Aleksiev</a:t>
            </a:r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nl-BE" sz="5000" dirty="0" err="1" smtClean="0">
                <a:solidFill>
                  <a:srgbClr val="FF0000"/>
                </a:solidFill>
              </a:rPr>
              <a:t>nr</a:t>
            </a:r>
            <a:r>
              <a:rPr lang="nl-BE" sz="5000" dirty="0" smtClean="0">
                <a:solidFill>
                  <a:srgbClr val="FF0000"/>
                </a:solidFill>
              </a:rPr>
              <a:t> 15 R5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360518" y="2063115"/>
            <a:ext cx="3939988" cy="440120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BE" sz="2000" b="1" u="sng" dirty="0" smtClean="0"/>
              <a:t>Aanval </a:t>
            </a:r>
            <a:r>
              <a:rPr lang="nl-BE" sz="2000" b="1" u="sng" dirty="0"/>
              <a:t>pos </a:t>
            </a:r>
            <a:r>
              <a:rPr lang="nl-BE" sz="2000" b="1" u="sng" dirty="0"/>
              <a:t>4</a:t>
            </a:r>
            <a:r>
              <a:rPr lang="nl-BE" sz="2000" b="1" u="sng" dirty="0" smtClean="0"/>
              <a:t> </a:t>
            </a:r>
            <a:r>
              <a:rPr lang="nl-BE" sz="2000" b="1" u="sng" dirty="0"/>
              <a:t>:</a:t>
            </a:r>
          </a:p>
          <a:p>
            <a:endParaRPr lang="nl-BE" sz="2000" b="1" dirty="0"/>
          </a:p>
          <a:p>
            <a:r>
              <a:rPr lang="nl-BE" sz="2000" b="1" dirty="0" smtClean="0"/>
              <a:t>Snelle bal : SV 1 OPP 2</a:t>
            </a:r>
          </a:p>
          <a:p>
            <a:endParaRPr lang="nl-BE" sz="2000" b="1" dirty="0"/>
          </a:p>
          <a:p>
            <a:r>
              <a:rPr lang="nl-BE" sz="2000" b="1" dirty="0" smtClean="0"/>
              <a:t>Half </a:t>
            </a:r>
            <a:r>
              <a:rPr lang="nl-BE" sz="2000" b="1" dirty="0"/>
              <a:t>hoog :SV 1 OPP </a:t>
            </a:r>
            <a:r>
              <a:rPr lang="nl-BE" sz="2000" b="1" dirty="0" smtClean="0"/>
              <a:t>2</a:t>
            </a:r>
          </a:p>
          <a:p>
            <a:endParaRPr lang="nl-BE" sz="2000" b="1" dirty="0"/>
          </a:p>
          <a:p>
            <a:r>
              <a:rPr lang="nl-BE" sz="2000" b="1" dirty="0" smtClean="0"/>
              <a:t>Hoog : blok 1</a:t>
            </a:r>
            <a:endParaRPr lang="nl-BE" sz="2000" b="1" dirty="0"/>
          </a:p>
          <a:p>
            <a:endParaRPr lang="nl-BE" sz="2000" b="1" dirty="0"/>
          </a:p>
          <a:p>
            <a:r>
              <a:rPr lang="nl-BE" sz="2000" b="1" u="sng" dirty="0" err="1" smtClean="0"/>
              <a:t>Defense</a:t>
            </a:r>
            <a:r>
              <a:rPr lang="nl-BE" sz="2000" b="1" u="sng" dirty="0" smtClean="0"/>
              <a:t> </a:t>
            </a:r>
            <a:r>
              <a:rPr lang="nl-BE" sz="2000" b="1" u="sng" dirty="0" smtClean="0"/>
              <a:t>:</a:t>
            </a:r>
          </a:p>
          <a:p>
            <a:r>
              <a:rPr lang="nl-BE" sz="2000" b="1" dirty="0" smtClean="0"/>
              <a:t>2-blok : Basis</a:t>
            </a:r>
          </a:p>
          <a:p>
            <a:r>
              <a:rPr lang="nl-BE" sz="2000" b="1" dirty="0" smtClean="0"/>
              <a:t>D4&amp; D5 scherpe dia</a:t>
            </a:r>
          </a:p>
          <a:p>
            <a:endParaRPr lang="nl-BE" sz="2000" b="1" dirty="0" smtClean="0"/>
          </a:p>
          <a:p>
            <a:r>
              <a:rPr lang="nl-BE" sz="2000" b="1" dirty="0" smtClean="0"/>
              <a:t>3-blok : basis </a:t>
            </a:r>
            <a:endParaRPr lang="nl-BE" sz="2000" b="1" dirty="0"/>
          </a:p>
          <a:p>
            <a:endParaRPr lang="nl-BE" sz="2000" b="1" dirty="0" smtClean="0"/>
          </a:p>
        </p:txBody>
      </p:sp>
      <p:pic>
        <p:nvPicPr>
          <p:cNvPr id="6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" y="2063115"/>
            <a:ext cx="6893795" cy="45931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91" y="309781"/>
            <a:ext cx="800228" cy="13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err="1" smtClean="0">
                <a:solidFill>
                  <a:srgbClr val="FF0000"/>
                </a:solidFill>
              </a:rPr>
              <a:t>Aleksiev</a:t>
            </a:r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nl-BE" sz="5000" dirty="0" err="1" smtClean="0">
                <a:solidFill>
                  <a:srgbClr val="FF0000"/>
                </a:solidFill>
              </a:rPr>
              <a:t>nr</a:t>
            </a:r>
            <a:r>
              <a:rPr lang="nl-BE" sz="5000" dirty="0" smtClean="0">
                <a:solidFill>
                  <a:srgbClr val="FF0000"/>
                </a:solidFill>
              </a:rPr>
              <a:t> 15 </a:t>
            </a:r>
            <a:r>
              <a:rPr lang="nl-BE" sz="5000" dirty="0" smtClean="0">
                <a:solidFill>
                  <a:srgbClr val="FF0000"/>
                </a:solidFill>
              </a:rPr>
              <a:t>R5 SERVE</a:t>
            </a:r>
            <a:endParaRPr lang="nl-BE" sz="5000" dirty="0">
              <a:solidFill>
                <a:srgbClr val="FF0000"/>
              </a:solidFill>
            </a:endParaRPr>
          </a:p>
        </p:txBody>
      </p:sp>
      <p:pic>
        <p:nvPicPr>
          <p:cNvPr id="6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91" y="315962"/>
            <a:ext cx="800228" cy="130130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92" y="2138360"/>
            <a:ext cx="2333955" cy="429709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277" y="2138360"/>
            <a:ext cx="2519363" cy="429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OPPOSITE FRONTROW NR 11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570487" y="1945337"/>
            <a:ext cx="2311611" cy="452431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BE" b="1" u="sng" dirty="0" smtClean="0"/>
              <a:t>Aanval pos 2  :</a:t>
            </a:r>
          </a:p>
          <a:p>
            <a:endParaRPr lang="nl-BE" b="1" u="sng" dirty="0" smtClean="0"/>
          </a:p>
          <a:p>
            <a:r>
              <a:rPr lang="nl-BE" b="1" dirty="0" smtClean="0"/>
              <a:t>Snelle bal :  2 </a:t>
            </a:r>
          </a:p>
          <a:p>
            <a:endParaRPr lang="nl-BE" b="1" dirty="0" smtClean="0"/>
          </a:p>
          <a:p>
            <a:r>
              <a:rPr lang="nl-BE" b="1" dirty="0" smtClean="0"/>
              <a:t>Halfhoog :  2 </a:t>
            </a:r>
          </a:p>
          <a:p>
            <a:endParaRPr lang="nl-BE" b="1" dirty="0"/>
          </a:p>
          <a:p>
            <a:r>
              <a:rPr lang="nl-BE" b="1" dirty="0" smtClean="0"/>
              <a:t>Hoge bal : 1</a:t>
            </a:r>
          </a:p>
          <a:p>
            <a:endParaRPr lang="nl-BE" b="1" dirty="0" smtClean="0"/>
          </a:p>
          <a:p>
            <a:r>
              <a:rPr lang="nl-BE" b="1" dirty="0" smtClean="0"/>
              <a:t>  </a:t>
            </a:r>
            <a:endParaRPr lang="nl-BE" b="1" u="sng" dirty="0" smtClean="0"/>
          </a:p>
          <a:p>
            <a:r>
              <a:rPr lang="nl-BE" b="1" u="sng" dirty="0" err="1" smtClean="0"/>
              <a:t>Defense</a:t>
            </a:r>
            <a:r>
              <a:rPr lang="nl-BE" b="1" u="sng" dirty="0" smtClean="0"/>
              <a:t>:</a:t>
            </a:r>
          </a:p>
          <a:p>
            <a:r>
              <a:rPr lang="nl-BE" b="1" dirty="0" smtClean="0"/>
              <a:t>2-blok : basis rood</a:t>
            </a:r>
          </a:p>
          <a:p>
            <a:r>
              <a:rPr lang="nl-BE" b="1" dirty="0" smtClean="0"/>
              <a:t>3-blok : basis blauw</a:t>
            </a:r>
            <a:endParaRPr lang="nl-BE" b="1" dirty="0" smtClean="0"/>
          </a:p>
          <a:p>
            <a:endParaRPr lang="nl-BE" b="1" u="sng" dirty="0"/>
          </a:p>
          <a:p>
            <a:endParaRPr lang="nl-BE" b="1" dirty="0" smtClean="0"/>
          </a:p>
          <a:p>
            <a:endParaRPr lang="nl-BE" dirty="0" smtClean="0"/>
          </a:p>
          <a:p>
            <a:r>
              <a:rPr lang="nl-BE" b="1" dirty="0"/>
              <a:t> </a:t>
            </a: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3" name="Tekstvak 22"/>
          <p:cNvSpPr txBox="1"/>
          <p:nvPr/>
        </p:nvSpPr>
        <p:spPr>
          <a:xfrm>
            <a:off x="8882098" y="1945337"/>
            <a:ext cx="342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 </a:t>
            </a:r>
            <a:r>
              <a:rPr lang="nl-BE" sz="1600" dirty="0" smtClean="0"/>
              <a:t>               </a:t>
            </a:r>
            <a:r>
              <a:rPr lang="nl-BE" sz="2000" b="1" dirty="0" err="1"/>
              <a:t>J</a:t>
            </a:r>
            <a:r>
              <a:rPr lang="nl-BE" sz="2000" b="1" dirty="0" err="1" smtClean="0"/>
              <a:t>umpspin</a:t>
            </a:r>
            <a:endParaRPr lang="nl-BE" sz="2000" b="1" dirty="0"/>
          </a:p>
        </p:txBody>
      </p:sp>
      <p:pic>
        <p:nvPicPr>
          <p:cNvPr id="11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7" y="1945337"/>
            <a:ext cx="6299014" cy="444895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637" y="2384266"/>
            <a:ext cx="1952625" cy="40100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28" y="322144"/>
            <a:ext cx="9906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OPPOSITE FRONTROW NR 11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644504" y="2314575"/>
            <a:ext cx="2528071" cy="34778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nl-BE" sz="2000" b="1" dirty="0" smtClean="0"/>
          </a:p>
          <a:p>
            <a:r>
              <a:rPr lang="nl-BE" sz="2000" b="1" dirty="0" smtClean="0"/>
              <a:t> </a:t>
            </a:r>
            <a:r>
              <a:rPr lang="nl-BE" sz="2000" b="1" u="sng" dirty="0" smtClean="0"/>
              <a:t>Aanval pos 4 </a:t>
            </a:r>
            <a:r>
              <a:rPr lang="nl-BE" sz="2000" b="1" dirty="0" smtClean="0"/>
              <a:t>: </a:t>
            </a:r>
          </a:p>
          <a:p>
            <a:r>
              <a:rPr lang="nl-BE" sz="2000" b="1" dirty="0" smtClean="0"/>
              <a:t>Half :Blok 1</a:t>
            </a:r>
            <a:endParaRPr lang="nl-BE" sz="2000" b="1" dirty="0" smtClean="0"/>
          </a:p>
          <a:p>
            <a:r>
              <a:rPr lang="nl-BE" sz="2000" b="1" dirty="0"/>
              <a:t>H</a:t>
            </a:r>
            <a:r>
              <a:rPr lang="nl-BE" sz="2000" b="1" dirty="0" smtClean="0"/>
              <a:t>oog : Blok 1</a:t>
            </a:r>
          </a:p>
          <a:p>
            <a:endParaRPr lang="nl-BE" sz="2000" b="1" u="sng" dirty="0" smtClean="0"/>
          </a:p>
          <a:p>
            <a:r>
              <a:rPr lang="nl-BE" sz="2000" b="1" u="sng" dirty="0" err="1" smtClean="0"/>
              <a:t>Defense</a:t>
            </a:r>
            <a:r>
              <a:rPr lang="nl-BE" sz="2000" b="1" u="sng" dirty="0" smtClean="0"/>
              <a:t>:</a:t>
            </a:r>
            <a:endParaRPr lang="nl-BE" sz="2000" b="1" dirty="0"/>
          </a:p>
          <a:p>
            <a:r>
              <a:rPr lang="nl-BE" sz="2000" b="1" dirty="0" smtClean="0"/>
              <a:t>2-blok :Basis rood</a:t>
            </a:r>
            <a:endParaRPr lang="nl-BE" sz="2000" b="1" dirty="0" smtClean="0"/>
          </a:p>
          <a:p>
            <a:r>
              <a:rPr lang="nl-BE" sz="2000" b="1" dirty="0" smtClean="0"/>
              <a:t>3-blok : basis blauw</a:t>
            </a:r>
            <a:endParaRPr lang="nl-BE" sz="2000" b="1" dirty="0"/>
          </a:p>
          <a:p>
            <a:endParaRPr lang="nl-BE" sz="2000" b="1" dirty="0" smtClean="0"/>
          </a:p>
          <a:p>
            <a:endParaRPr lang="nl-BE" sz="2000" dirty="0" smtClean="0"/>
          </a:p>
          <a:p>
            <a:r>
              <a:rPr lang="nl-BE" sz="2000" b="1" dirty="0"/>
              <a:t> </a:t>
            </a: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8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6" y="2314575"/>
            <a:ext cx="6454933" cy="439178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309" y="2314575"/>
            <a:ext cx="2171700" cy="395287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8882098" y="1945337"/>
            <a:ext cx="342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 </a:t>
            </a:r>
            <a:r>
              <a:rPr lang="nl-BE" sz="1600" dirty="0" smtClean="0"/>
              <a:t>               </a:t>
            </a:r>
            <a:r>
              <a:rPr lang="nl-BE" sz="2000" b="1" dirty="0" err="1" smtClean="0"/>
              <a:t>Jumpfloat</a:t>
            </a:r>
            <a:endParaRPr lang="nl-BE" sz="2000" b="1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19" y="284176"/>
            <a:ext cx="9906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OPPOSITE </a:t>
            </a:r>
            <a:r>
              <a:rPr lang="nl-BE" sz="5000" dirty="0" err="1" smtClean="0">
                <a:solidFill>
                  <a:srgbClr val="FF0000"/>
                </a:solidFill>
              </a:rPr>
              <a:t>Backrow</a:t>
            </a:r>
            <a:r>
              <a:rPr lang="nl-BE" sz="5000" dirty="0" smtClean="0">
                <a:solidFill>
                  <a:srgbClr val="FF0000"/>
                </a:solidFill>
              </a:rPr>
              <a:t> NR 11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232749" y="2263641"/>
            <a:ext cx="3939988" cy="440120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BE" sz="2000" b="1" u="sng" dirty="0" smtClean="0"/>
              <a:t>Aanval </a:t>
            </a:r>
            <a:r>
              <a:rPr lang="nl-BE" sz="2000" b="1" u="sng" dirty="0"/>
              <a:t>pos </a:t>
            </a:r>
            <a:r>
              <a:rPr lang="nl-BE" sz="2000" b="1" u="sng" dirty="0" smtClean="0"/>
              <a:t>1  </a:t>
            </a:r>
            <a:r>
              <a:rPr lang="nl-BE" sz="2000" b="1" u="sng" dirty="0" smtClean="0"/>
              <a:t>:</a:t>
            </a:r>
            <a:endParaRPr lang="nl-BE" sz="2000" b="1" u="sng" dirty="0"/>
          </a:p>
          <a:p>
            <a:r>
              <a:rPr lang="nl-BE" sz="2000" b="1" dirty="0"/>
              <a:t>Snelle bal </a:t>
            </a:r>
            <a:r>
              <a:rPr lang="nl-BE" sz="2000" b="1" dirty="0" smtClean="0"/>
              <a:t>: </a:t>
            </a:r>
            <a:r>
              <a:rPr lang="nl-BE" sz="2000" b="1" dirty="0" smtClean="0"/>
              <a:t>2</a:t>
            </a:r>
            <a:endParaRPr lang="nl-BE" sz="2000" b="1" dirty="0"/>
          </a:p>
          <a:p>
            <a:endParaRPr lang="nl-BE" sz="2000" b="1" u="sng" dirty="0" smtClean="0"/>
          </a:p>
          <a:p>
            <a:r>
              <a:rPr lang="nl-BE" sz="2000" b="1" dirty="0" smtClean="0"/>
              <a:t>Halfhoog : </a:t>
            </a:r>
            <a:r>
              <a:rPr lang="nl-BE" sz="2000" b="1" dirty="0" smtClean="0"/>
              <a:t>2</a:t>
            </a:r>
          </a:p>
          <a:p>
            <a:endParaRPr lang="nl-BE" sz="2000" b="1" dirty="0" smtClean="0"/>
          </a:p>
          <a:p>
            <a:r>
              <a:rPr lang="nl-BE" sz="2000" b="1" dirty="0"/>
              <a:t>Hoge bal : 1</a:t>
            </a:r>
          </a:p>
          <a:p>
            <a:endParaRPr lang="nl-BE" sz="2000" b="1" dirty="0" smtClean="0"/>
          </a:p>
          <a:p>
            <a:r>
              <a:rPr lang="nl-BE" sz="2000" b="1" u="sng" dirty="0" err="1"/>
              <a:t>Defense</a:t>
            </a:r>
            <a:r>
              <a:rPr lang="nl-BE" sz="2000" b="1" u="sng" dirty="0"/>
              <a:t> : </a:t>
            </a:r>
            <a:r>
              <a:rPr lang="nl-BE" sz="2000" b="1" dirty="0"/>
              <a:t> </a:t>
            </a:r>
            <a:endParaRPr lang="nl-BE" sz="2000" b="1" dirty="0" smtClean="0"/>
          </a:p>
          <a:p>
            <a:r>
              <a:rPr lang="nl-BE" sz="2000" b="1" dirty="0" smtClean="0"/>
              <a:t>2-blok : </a:t>
            </a:r>
            <a:r>
              <a:rPr lang="nl-BE" sz="2000" b="1" dirty="0" smtClean="0">
                <a:solidFill>
                  <a:srgbClr val="FFFF00"/>
                </a:solidFill>
              </a:rPr>
              <a:t>blauw !!!</a:t>
            </a:r>
            <a:endParaRPr lang="nl-BE" sz="2000" b="1" dirty="0">
              <a:solidFill>
                <a:srgbClr val="FFFF00"/>
              </a:solidFill>
            </a:endParaRPr>
          </a:p>
          <a:p>
            <a:r>
              <a:rPr lang="nl-BE" sz="2000" b="1" dirty="0" smtClean="0"/>
              <a:t>3-blok : blauw</a:t>
            </a:r>
            <a:endParaRPr lang="nl-BE" sz="2000" b="1" dirty="0" smtClean="0"/>
          </a:p>
          <a:p>
            <a:endParaRPr lang="nl-BE" sz="2000" b="1" u="sng" dirty="0" smtClean="0"/>
          </a:p>
          <a:p>
            <a:endParaRPr lang="nl-BE" sz="2000" b="1" dirty="0" smtClean="0"/>
          </a:p>
          <a:p>
            <a:endParaRPr lang="nl-BE" sz="2000" b="1" u="sng" dirty="0"/>
          </a:p>
          <a:p>
            <a:endParaRPr lang="nl-BE" sz="2000" dirty="0"/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6" y="2315239"/>
            <a:ext cx="6767945" cy="429801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68" y="268061"/>
            <a:ext cx="9906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8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nl-BE" sz="5000" dirty="0" smtClean="0">
                <a:solidFill>
                  <a:srgbClr val="FF0000"/>
                </a:solidFill>
              </a:rPr>
              <a:t>M6 </a:t>
            </a:r>
            <a:r>
              <a:rPr lang="nl-BE" sz="5000" dirty="0" err="1" smtClean="0">
                <a:solidFill>
                  <a:srgbClr val="FF0000"/>
                </a:solidFill>
              </a:rPr>
              <a:t>yosifov</a:t>
            </a:r>
            <a:r>
              <a:rPr lang="nl-BE" sz="5000" dirty="0" smtClean="0">
                <a:solidFill>
                  <a:srgbClr val="FF0000"/>
                </a:solidFill>
              </a:rPr>
              <a:t> </a:t>
            </a:r>
            <a:r>
              <a:rPr lang="nl-BE" sz="5000" dirty="0" err="1" smtClean="0">
                <a:solidFill>
                  <a:srgbClr val="FF0000"/>
                </a:solidFill>
              </a:rPr>
              <a:t>nr</a:t>
            </a:r>
            <a:r>
              <a:rPr lang="nl-BE" sz="5000" dirty="0">
                <a:solidFill>
                  <a:srgbClr val="FF0000"/>
                </a:solidFill>
              </a:rPr>
              <a:t> </a:t>
            </a:r>
            <a:r>
              <a:rPr lang="nl-BE" sz="5000" dirty="0" smtClean="0">
                <a:solidFill>
                  <a:srgbClr val="FF0000"/>
                </a:solidFill>
              </a:rPr>
              <a:t>12</a:t>
            </a:r>
            <a:endParaRPr lang="nl-BE" sz="5000" dirty="0">
              <a:solidFill>
                <a:srgbClr val="FF0000"/>
              </a:solidFill>
            </a:endParaRPr>
          </a:p>
        </p:txBody>
      </p:sp>
      <p:sp>
        <p:nvSpPr>
          <p:cNvPr id="3" name="AutoShape 2" descr="Afbeeldingsresultaat voor finland"/>
          <p:cNvSpPr>
            <a:spLocks noChangeAspect="1" noChangeArrowheads="1"/>
          </p:cNvSpPr>
          <p:nvPr/>
        </p:nvSpPr>
        <p:spPr bwMode="auto">
          <a:xfrm>
            <a:off x="101786" y="8865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5" name="AutoShape 4" descr="Afbeeldingsresultaat voor finland vlag"/>
          <p:cNvSpPr>
            <a:spLocks noChangeAspect="1" noChangeArrowheads="1"/>
          </p:cNvSpPr>
          <p:nvPr/>
        </p:nvSpPr>
        <p:spPr bwMode="auto">
          <a:xfrm>
            <a:off x="254186" y="1038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8386674" y="1884777"/>
            <a:ext cx="2137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err="1" smtClean="0"/>
              <a:t>Jumpspin</a:t>
            </a:r>
            <a:endParaRPr lang="nl-BE" sz="1600" b="1" dirty="0" smtClean="0"/>
          </a:p>
          <a:p>
            <a:endParaRPr lang="nl-BE" sz="16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6759181" y="652837"/>
            <a:ext cx="2465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S5 </a:t>
            </a:r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en </a:t>
            </a:r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S4 </a:t>
            </a:r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naar pos 5</a:t>
            </a:r>
          </a:p>
          <a:p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SHOOT naar 1</a:t>
            </a:r>
          </a:p>
          <a:p>
            <a:r>
              <a:rPr lang="nl-BE" sz="2000" b="1" dirty="0" smtClean="0">
                <a:solidFill>
                  <a:schemeClr val="accent1">
                    <a:lumMod val="50000"/>
                  </a:schemeClr>
                </a:solidFill>
              </a:rPr>
              <a:t>S3 naar 1</a:t>
            </a:r>
            <a:endParaRPr lang="nl-BE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nl-BE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2" descr="Bulg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595" y="322144"/>
            <a:ext cx="1923795" cy="12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86" y="296111"/>
            <a:ext cx="862637" cy="134100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74" y="2086654"/>
            <a:ext cx="2154319" cy="467254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86" y="2054054"/>
            <a:ext cx="4351152" cy="47051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1758" y="2344937"/>
            <a:ext cx="24669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Aangepast 13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92D050"/>
      </a:accent2>
      <a:accent3>
        <a:srgbClr val="99CB38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Gestreep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streep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 stroken</Template>
  <TotalTime>4106</TotalTime>
  <Words>635</Words>
  <Application>Microsoft Office PowerPoint</Application>
  <PresentationFormat>Breedbeeld</PresentationFormat>
  <Paragraphs>312</Paragraphs>
  <Slides>24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Calibri</vt:lpstr>
      <vt:lpstr>Corbel</vt:lpstr>
      <vt:lpstr>Tw Cen MT</vt:lpstr>
      <vt:lpstr>Wingdings</vt:lpstr>
      <vt:lpstr>Gestreept</vt:lpstr>
      <vt:lpstr>PowerPoint-presentatie</vt:lpstr>
      <vt:lpstr> nr 17 Penchev R2 </vt:lpstr>
      <vt:lpstr>Penchev R2</vt:lpstr>
      <vt:lpstr>Aleksiev nr 15 R5</vt:lpstr>
      <vt:lpstr>Aleksiev nr 15 R5 SERVE</vt:lpstr>
      <vt:lpstr>OPPOSITE FRONTROW NR 11</vt:lpstr>
      <vt:lpstr>OPPOSITE FRONTROW NR 11</vt:lpstr>
      <vt:lpstr>OPPOSITE Backrow NR 11</vt:lpstr>
      <vt:lpstr> M6 yosifov nr 12</vt:lpstr>
      <vt:lpstr>M6 todorov nr 14</vt:lpstr>
      <vt:lpstr>M3of 6 nikolov nr 18</vt:lpstr>
      <vt:lpstr>OPP Milushev 6 POS 4 </vt:lpstr>
      <vt:lpstr>OPP Milushev 6 POS 2</vt:lpstr>
      <vt:lpstr>OPP Milushev 6 POS 1</vt:lpstr>
      <vt:lpstr>Petkov nr 2</vt:lpstr>
      <vt:lpstr>SETTER 1</vt:lpstr>
      <vt:lpstr>SETTER 6</vt:lpstr>
      <vt:lpstr>SETTER 5</vt:lpstr>
      <vt:lpstr>SETTER 4</vt:lpstr>
      <vt:lpstr>SETTER 3</vt:lpstr>
      <vt:lpstr>SETTER 2</vt:lpstr>
      <vt:lpstr>Setter nr 3 Zhekov</vt:lpstr>
      <vt:lpstr>Setter 23 agontsev</vt:lpstr>
      <vt:lpstr>Algemeen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Moneytime</dc:title>
  <dc:creator>christophe achten</dc:creator>
  <cp:lastModifiedBy>christophe achten</cp:lastModifiedBy>
  <cp:revision>175</cp:revision>
  <dcterms:created xsi:type="dcterms:W3CDTF">2014-12-08T19:28:28Z</dcterms:created>
  <dcterms:modified xsi:type="dcterms:W3CDTF">2015-07-09T16:23:42Z</dcterms:modified>
</cp:coreProperties>
</file>