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1"/>
  </p:notesMasterIdLst>
  <p:handoutMasterIdLst>
    <p:handoutMasterId r:id="rId22"/>
  </p:handoutMasterIdLst>
  <p:sldIdLst>
    <p:sldId id="257" r:id="rId2"/>
    <p:sldId id="260" r:id="rId3"/>
    <p:sldId id="258" r:id="rId4"/>
    <p:sldId id="273" r:id="rId5"/>
    <p:sldId id="259" r:id="rId6"/>
    <p:sldId id="283" r:id="rId7"/>
    <p:sldId id="272" r:id="rId8"/>
    <p:sldId id="268" r:id="rId9"/>
    <p:sldId id="270" r:id="rId10"/>
    <p:sldId id="289" r:id="rId11"/>
    <p:sldId id="290" r:id="rId12"/>
    <p:sldId id="291" r:id="rId13"/>
    <p:sldId id="274" r:id="rId14"/>
    <p:sldId id="292" r:id="rId15"/>
    <p:sldId id="293" r:id="rId16"/>
    <p:sldId id="294" r:id="rId17"/>
    <p:sldId id="296" r:id="rId18"/>
    <p:sldId id="297" r:id="rId19"/>
    <p:sldId id="295" r:id="rId20"/>
  </p:sldIdLst>
  <p:sldSz cx="12192000" cy="6858000"/>
  <p:notesSz cx="7104063" cy="102346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0" autoAdjust="0"/>
    <p:restoredTop sz="86894" autoAdjust="0"/>
  </p:normalViewPr>
  <p:slideViewPr>
    <p:cSldViewPr snapToGrid="0">
      <p:cViewPr varScale="1">
        <p:scale>
          <a:sx n="61" d="100"/>
          <a:sy n="61" d="100"/>
        </p:scale>
        <p:origin x="109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BB1D9C7-0069-4186-BC5B-AD5B9E4DCF17}" type="datetimeFigureOut">
              <a:rPr lang="nl-BE" smtClean="0"/>
              <a:t>11/07/2015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1AEC3D8-DFE7-44EA-BA4A-602CFC9DFF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531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0AECFFC-EBE9-42D1-BA17-DAEAD628B721}" type="datetimeFigureOut">
              <a:rPr lang="nl-BE" smtClean="0"/>
              <a:t>11/07/2015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5631567-3512-4CBB-9F68-665876EB1D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428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31567-3512-4CBB-9F68-665876EB1DF9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2362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31567-3512-4CBB-9F68-665876EB1DF9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98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t>11/07/2015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350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t>11/07/2015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860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A9B4886-D369-4981-9062-7305157E3F6C}" type="datetimeFigureOut">
              <a:rPr lang="nl-BE" smtClean="0"/>
              <a:t>11/07/2015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39E34D0-31AC-4080-BE88-DED2AB1513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89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t>11/07/2015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690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9B4886-D369-4981-9062-7305157E3F6C}" type="datetimeFigureOut">
              <a:rPr lang="nl-BE" smtClean="0"/>
              <a:t>11/07/2015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E34D0-31AC-4080-BE88-DED2AB1513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2927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t>11/07/2015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006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t>11/07/2015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443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t>11/07/2015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932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t>11/07/2015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204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t>11/07/2015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276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t>11/07/2015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03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A9B4886-D369-4981-9062-7305157E3F6C}" type="datetimeFigureOut">
              <a:rPr lang="nl-BE" smtClean="0"/>
              <a:t>11/07/2015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39E34D0-31AC-4080-BE88-DED2AB1513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9911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54044" y="123622"/>
            <a:ext cx="6165378" cy="978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Teamlijst</a:t>
            </a:r>
            <a:r>
              <a:rPr lang="en-US" sz="35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ARgentiniË</a:t>
            </a:r>
            <a:endParaRPr lang="en-US" sz="35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pic>
        <p:nvPicPr>
          <p:cNvPr id="12" name="Picture 3" descr="logotopvolleyTrans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2" y="322143"/>
            <a:ext cx="1223203" cy="548522"/>
          </a:xfrm>
          <a:prstGeom prst="rect">
            <a:avLst/>
          </a:prstGeom>
        </p:spPr>
      </p:pic>
      <p:pic>
        <p:nvPicPr>
          <p:cNvPr id="13" name="Afbeelding 12" descr="C:\Users\Topsport1\Desktop\NP heren\red dragons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28" y="295322"/>
            <a:ext cx="2355103" cy="7681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3"/>
          <p:cNvGrpSpPr>
            <a:grpSpLocks/>
          </p:cNvGrpSpPr>
          <p:nvPr/>
        </p:nvGrpSpPr>
        <p:grpSpPr bwMode="auto">
          <a:xfrm rot="10800000">
            <a:off x="4263687" y="1917141"/>
            <a:ext cx="6604222" cy="4920665"/>
            <a:chOff x="68" y="327"/>
            <a:chExt cx="1904" cy="1697"/>
          </a:xfrm>
          <a:solidFill>
            <a:srgbClr val="FF0000"/>
          </a:solidFill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204" y="391"/>
              <a:ext cx="1633" cy="1633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nl-BE" sz="2400">
                <a:latin typeface="+mj-lt"/>
              </a:endParaRPr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204" y="935"/>
              <a:ext cx="163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 flipV="1">
              <a:off x="68" y="327"/>
              <a:ext cx="136" cy="136"/>
            </a:xfrm>
            <a:prstGeom prst="ellipse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algn="ctr"/>
              <a:endParaRPr lang="nl-BE" sz="2400">
                <a:latin typeface="+mj-lt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 flipV="1">
              <a:off x="1836" y="327"/>
              <a:ext cx="136" cy="136"/>
            </a:xfrm>
            <a:prstGeom prst="ellipse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algn="ctr"/>
              <a:endParaRPr lang="nl-BE" sz="2400">
                <a:latin typeface="+mj-lt"/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203" y="391"/>
              <a:ext cx="1633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</p:grpSp>
      <p:sp>
        <p:nvSpPr>
          <p:cNvPr id="20" name="AutoShape 52"/>
          <p:cNvSpPr>
            <a:spLocks noChangeArrowheads="1"/>
          </p:cNvSpPr>
          <p:nvPr/>
        </p:nvSpPr>
        <p:spPr bwMode="auto">
          <a:xfrm>
            <a:off x="1006936" y="6312140"/>
            <a:ext cx="2199206" cy="47626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err="1" smtClean="0">
                <a:solidFill>
                  <a:schemeClr val="tx1"/>
                </a:solidFill>
                <a:latin typeface="+mj-lt"/>
              </a:rPr>
              <a:t>Ramos</a:t>
            </a:r>
            <a:r>
              <a:rPr lang="nl-NL" sz="2400" dirty="0" smtClean="0">
                <a:solidFill>
                  <a:schemeClr val="tx1"/>
                </a:solidFill>
                <a:latin typeface="+mj-lt"/>
              </a:rPr>
              <a:t> 16  197</a:t>
            </a:r>
            <a:endParaRPr lang="nl-NL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AutoShape 52"/>
          <p:cNvSpPr>
            <a:spLocks noChangeArrowheads="1"/>
          </p:cNvSpPr>
          <p:nvPr/>
        </p:nvSpPr>
        <p:spPr bwMode="auto">
          <a:xfrm>
            <a:off x="8656411" y="3347729"/>
            <a:ext cx="1718259" cy="44734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err="1" smtClean="0">
                <a:solidFill>
                  <a:schemeClr val="bg1"/>
                </a:solidFill>
                <a:latin typeface="+mj-lt"/>
              </a:rPr>
              <a:t>Filardi</a:t>
            </a: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 2 190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AutoShape 99"/>
          <p:cNvSpPr>
            <a:spLocks noChangeArrowheads="1"/>
          </p:cNvSpPr>
          <p:nvPr/>
        </p:nvSpPr>
        <p:spPr bwMode="auto">
          <a:xfrm>
            <a:off x="8615437" y="5573395"/>
            <a:ext cx="677323" cy="467449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800" dirty="0" err="1" smtClean="0">
                <a:solidFill>
                  <a:srgbClr val="002060"/>
                </a:solidFill>
                <a:latin typeface="Calibri" pitchFamily="34" charset="0"/>
              </a:rPr>
              <a:t>Opp</a:t>
            </a:r>
            <a:endParaRPr lang="nl-NL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3" name="AutoShape 99"/>
          <p:cNvSpPr>
            <a:spLocks noChangeArrowheads="1"/>
          </p:cNvSpPr>
          <p:nvPr/>
        </p:nvSpPr>
        <p:spPr bwMode="auto">
          <a:xfrm>
            <a:off x="5588747" y="5356948"/>
            <a:ext cx="677323" cy="467449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800" dirty="0" smtClean="0">
                <a:solidFill>
                  <a:srgbClr val="002060"/>
                </a:solidFill>
                <a:latin typeface="Calibri" pitchFamily="34" charset="0"/>
              </a:rPr>
              <a:t>R2</a:t>
            </a:r>
            <a:endParaRPr lang="nl-NL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4" name="AutoShape 99"/>
          <p:cNvSpPr>
            <a:spLocks noChangeArrowheads="1"/>
          </p:cNvSpPr>
          <p:nvPr/>
        </p:nvSpPr>
        <p:spPr bwMode="auto">
          <a:xfrm>
            <a:off x="6672912" y="5614910"/>
            <a:ext cx="677323" cy="467449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800" dirty="0" smtClean="0">
                <a:solidFill>
                  <a:srgbClr val="002060"/>
                </a:solidFill>
                <a:latin typeface="Calibri" pitchFamily="34" charset="0"/>
              </a:rPr>
              <a:t>M3</a:t>
            </a:r>
            <a:endParaRPr lang="nl-NL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5" name="AutoShape 52"/>
          <p:cNvSpPr>
            <a:spLocks noChangeArrowheads="1"/>
          </p:cNvSpPr>
          <p:nvPr/>
        </p:nvSpPr>
        <p:spPr bwMode="auto">
          <a:xfrm>
            <a:off x="4853336" y="6100279"/>
            <a:ext cx="1556577" cy="42372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err="1" smtClean="0">
                <a:solidFill>
                  <a:schemeClr val="bg1"/>
                </a:solidFill>
                <a:latin typeface="+mj-lt"/>
              </a:rPr>
              <a:t>Conte</a:t>
            </a: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 7 197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AutoShape 99"/>
          <p:cNvSpPr>
            <a:spLocks noChangeArrowheads="1"/>
          </p:cNvSpPr>
          <p:nvPr/>
        </p:nvSpPr>
        <p:spPr bwMode="auto">
          <a:xfrm>
            <a:off x="8668373" y="2719507"/>
            <a:ext cx="677323" cy="467449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800" dirty="0" smtClean="0">
                <a:solidFill>
                  <a:srgbClr val="002060"/>
                </a:solidFill>
                <a:latin typeface="Calibri" pitchFamily="34" charset="0"/>
              </a:rPr>
              <a:t>R5</a:t>
            </a:r>
            <a:endParaRPr lang="nl-NL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7" name="AutoShape 99"/>
          <p:cNvSpPr>
            <a:spLocks noChangeArrowheads="1"/>
          </p:cNvSpPr>
          <p:nvPr/>
        </p:nvSpPr>
        <p:spPr bwMode="auto">
          <a:xfrm>
            <a:off x="1006936" y="2080330"/>
            <a:ext cx="1894215" cy="49202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smtClean="0">
                <a:solidFill>
                  <a:schemeClr val="bg1"/>
                </a:solidFill>
                <a:latin typeface="+mj-lt"/>
              </a:rPr>
              <a:t>Wissels REC :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AutoShape 99"/>
          <p:cNvSpPr>
            <a:spLocks noChangeArrowheads="1"/>
          </p:cNvSpPr>
          <p:nvPr/>
        </p:nvSpPr>
        <p:spPr bwMode="auto">
          <a:xfrm>
            <a:off x="6971582" y="2568536"/>
            <a:ext cx="677323" cy="467449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800" dirty="0" smtClean="0">
                <a:solidFill>
                  <a:srgbClr val="002060"/>
                </a:solidFill>
                <a:latin typeface="Calibri" pitchFamily="34" charset="0"/>
              </a:rPr>
              <a:t>M6</a:t>
            </a:r>
            <a:endParaRPr lang="nl-NL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0" name="AutoShape 52"/>
          <p:cNvSpPr>
            <a:spLocks noChangeArrowheads="1"/>
          </p:cNvSpPr>
          <p:nvPr/>
        </p:nvSpPr>
        <p:spPr bwMode="auto">
          <a:xfrm>
            <a:off x="4766330" y="3158113"/>
            <a:ext cx="2096705" cy="4891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err="1" smtClean="0">
                <a:solidFill>
                  <a:schemeClr val="bg1"/>
                </a:solidFill>
                <a:latin typeface="+mj-lt"/>
              </a:rPr>
              <a:t>Uriarte</a:t>
            </a: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 5 192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AutoShape 99"/>
          <p:cNvSpPr>
            <a:spLocks noChangeArrowheads="1"/>
          </p:cNvSpPr>
          <p:nvPr/>
        </p:nvSpPr>
        <p:spPr bwMode="auto">
          <a:xfrm>
            <a:off x="5776921" y="2576789"/>
            <a:ext cx="677323" cy="467449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800" dirty="0" smtClean="0">
                <a:solidFill>
                  <a:srgbClr val="002060"/>
                </a:solidFill>
                <a:latin typeface="Calibri" pitchFamily="34" charset="0"/>
              </a:rPr>
              <a:t>SV</a:t>
            </a:r>
            <a:endParaRPr lang="nl-NL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2" name="AutoShape 99"/>
          <p:cNvSpPr>
            <a:spLocks noChangeArrowheads="1"/>
          </p:cNvSpPr>
          <p:nvPr/>
        </p:nvSpPr>
        <p:spPr bwMode="auto">
          <a:xfrm>
            <a:off x="969017" y="3666913"/>
            <a:ext cx="1915779" cy="46744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smtClean="0">
                <a:solidFill>
                  <a:schemeClr val="bg1"/>
                </a:solidFill>
                <a:latin typeface="+mj-lt"/>
              </a:rPr>
              <a:t>Wissel SV :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AutoShape 99"/>
          <p:cNvSpPr>
            <a:spLocks noChangeArrowheads="1"/>
          </p:cNvSpPr>
          <p:nvPr/>
        </p:nvSpPr>
        <p:spPr bwMode="auto">
          <a:xfrm>
            <a:off x="994010" y="4712844"/>
            <a:ext cx="1886081" cy="46744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smtClean="0">
                <a:solidFill>
                  <a:schemeClr val="bg1"/>
                </a:solidFill>
                <a:latin typeface="+mj-lt"/>
              </a:rPr>
              <a:t>Wissels Mid: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AutoShape 99"/>
          <p:cNvSpPr>
            <a:spLocks noChangeArrowheads="1"/>
          </p:cNvSpPr>
          <p:nvPr/>
        </p:nvSpPr>
        <p:spPr bwMode="auto">
          <a:xfrm>
            <a:off x="6892932" y="2000324"/>
            <a:ext cx="1763479" cy="46744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err="1" smtClean="0">
                <a:solidFill>
                  <a:schemeClr val="bg1"/>
                </a:solidFill>
                <a:latin typeface="+mj-lt"/>
              </a:rPr>
              <a:t>Gauna</a:t>
            </a: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 19 197</a:t>
            </a:r>
          </a:p>
        </p:txBody>
      </p:sp>
      <p:sp>
        <p:nvSpPr>
          <p:cNvPr id="40" name="AutoShape 52"/>
          <p:cNvSpPr>
            <a:spLocks noChangeArrowheads="1"/>
          </p:cNvSpPr>
          <p:nvPr/>
        </p:nvSpPr>
        <p:spPr bwMode="auto">
          <a:xfrm>
            <a:off x="1026731" y="3145080"/>
            <a:ext cx="2151464" cy="496445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err="1" smtClean="0">
                <a:solidFill>
                  <a:schemeClr val="tx1"/>
                </a:solidFill>
                <a:latin typeface="+mj-lt"/>
              </a:rPr>
              <a:t>Quiroga</a:t>
            </a:r>
            <a:r>
              <a:rPr lang="nl-NL" sz="2400" dirty="0" smtClean="0">
                <a:solidFill>
                  <a:schemeClr val="tx1"/>
                </a:solidFill>
                <a:latin typeface="+mj-lt"/>
              </a:rPr>
              <a:t> 9    190  </a:t>
            </a:r>
            <a:endParaRPr lang="nl-NL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AutoShape 99"/>
          <p:cNvSpPr>
            <a:spLocks noChangeArrowheads="1"/>
          </p:cNvSpPr>
          <p:nvPr/>
        </p:nvSpPr>
        <p:spPr bwMode="auto">
          <a:xfrm>
            <a:off x="1030805" y="2621590"/>
            <a:ext cx="2128743" cy="466841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err="1" smtClean="0">
                <a:solidFill>
                  <a:schemeClr val="tx1"/>
                </a:solidFill>
                <a:latin typeface="+mj-lt"/>
              </a:rPr>
              <a:t>Zornetta</a:t>
            </a:r>
            <a:r>
              <a:rPr lang="nl-NL" sz="2400" dirty="0" smtClean="0">
                <a:solidFill>
                  <a:schemeClr val="tx1"/>
                </a:solidFill>
                <a:latin typeface="+mj-lt"/>
              </a:rPr>
              <a:t> 22 182</a:t>
            </a:r>
            <a:endParaRPr lang="nl-NL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AutoShape 99"/>
          <p:cNvSpPr>
            <a:spLocks noChangeArrowheads="1"/>
          </p:cNvSpPr>
          <p:nvPr/>
        </p:nvSpPr>
        <p:spPr bwMode="auto">
          <a:xfrm>
            <a:off x="8599810" y="6104026"/>
            <a:ext cx="1770376" cy="46684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err="1" smtClean="0">
                <a:solidFill>
                  <a:schemeClr val="bg1"/>
                </a:solidFill>
                <a:latin typeface="+mj-lt"/>
              </a:rPr>
              <a:t>Gonzalez</a:t>
            </a: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 206 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AutoShape 99"/>
          <p:cNvSpPr>
            <a:spLocks noChangeArrowheads="1"/>
          </p:cNvSpPr>
          <p:nvPr/>
        </p:nvSpPr>
        <p:spPr bwMode="auto">
          <a:xfrm>
            <a:off x="6588828" y="3883346"/>
            <a:ext cx="2241273" cy="46684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200" b="1" dirty="0" smtClean="0">
                <a:solidFill>
                  <a:srgbClr val="002060"/>
                </a:solidFill>
                <a:latin typeface="Calibri" pitchFamily="34" charset="0"/>
              </a:rPr>
              <a:t>Libero 21 </a:t>
            </a:r>
            <a:r>
              <a:rPr lang="nl-NL" sz="2200" b="1" dirty="0" err="1" smtClean="0">
                <a:solidFill>
                  <a:srgbClr val="002060"/>
                </a:solidFill>
                <a:latin typeface="Calibri" pitchFamily="34" charset="0"/>
              </a:rPr>
              <a:t>Closter</a:t>
            </a:r>
            <a:endParaRPr lang="nl-NL" sz="22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9" name="AutoShape 99"/>
          <p:cNvSpPr>
            <a:spLocks noChangeArrowheads="1"/>
          </p:cNvSpPr>
          <p:nvPr/>
        </p:nvSpPr>
        <p:spPr bwMode="auto">
          <a:xfrm>
            <a:off x="6656011" y="6185109"/>
            <a:ext cx="1793581" cy="46744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err="1" smtClean="0">
                <a:solidFill>
                  <a:schemeClr val="bg1"/>
                </a:solidFill>
                <a:latin typeface="+mj-lt"/>
              </a:rPr>
              <a:t>Solé</a:t>
            </a: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 11 202</a:t>
            </a:r>
          </a:p>
        </p:txBody>
      </p:sp>
      <p:sp>
        <p:nvSpPr>
          <p:cNvPr id="46" name="AutoShape 99"/>
          <p:cNvSpPr>
            <a:spLocks noChangeArrowheads="1"/>
          </p:cNvSpPr>
          <p:nvPr/>
        </p:nvSpPr>
        <p:spPr bwMode="auto">
          <a:xfrm>
            <a:off x="969017" y="5209828"/>
            <a:ext cx="2158158" cy="466841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err="1" smtClean="0">
                <a:solidFill>
                  <a:schemeClr val="tx1"/>
                </a:solidFill>
                <a:latin typeface="+mj-lt"/>
              </a:rPr>
              <a:t>Crer</a:t>
            </a:r>
            <a:r>
              <a:rPr lang="nl-NL" sz="2400" dirty="0" smtClean="0">
                <a:solidFill>
                  <a:schemeClr val="tx1"/>
                </a:solidFill>
                <a:latin typeface="+mj-lt"/>
              </a:rPr>
              <a:t> 14     205</a:t>
            </a:r>
            <a:endParaRPr lang="nl-NL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5713" y="2026908"/>
            <a:ext cx="828675" cy="12001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7218" y="3663207"/>
            <a:ext cx="746518" cy="9840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6702" y="4949371"/>
            <a:ext cx="969324" cy="1077027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5349" y="3927792"/>
            <a:ext cx="691508" cy="1082928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7855" y="2080330"/>
            <a:ext cx="708267" cy="972868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27212" y="2529639"/>
            <a:ext cx="693181" cy="1277628"/>
          </a:xfrm>
          <a:prstGeom prst="rect">
            <a:avLst/>
          </a:prstGeom>
        </p:spPr>
      </p:pic>
      <p:pic>
        <p:nvPicPr>
          <p:cNvPr id="50" name="Afbeelding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120" y="4625976"/>
            <a:ext cx="629650" cy="1090644"/>
          </a:xfrm>
          <a:prstGeom prst="rect">
            <a:avLst/>
          </a:prstGeom>
        </p:spPr>
      </p:pic>
      <p:sp>
        <p:nvSpPr>
          <p:cNvPr id="51" name="AutoShape 99"/>
          <p:cNvSpPr>
            <a:spLocks noChangeArrowheads="1"/>
          </p:cNvSpPr>
          <p:nvPr/>
        </p:nvSpPr>
        <p:spPr bwMode="auto">
          <a:xfrm>
            <a:off x="1006936" y="4175152"/>
            <a:ext cx="2171258" cy="467449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smtClean="0">
                <a:solidFill>
                  <a:schemeClr val="tx1"/>
                </a:solidFill>
                <a:latin typeface="+mj-lt"/>
              </a:rPr>
              <a:t>De </a:t>
            </a:r>
            <a:r>
              <a:rPr lang="nl-NL" sz="2400" dirty="0" err="1" smtClean="0">
                <a:solidFill>
                  <a:schemeClr val="tx1"/>
                </a:solidFill>
                <a:latin typeface="+mj-lt"/>
              </a:rPr>
              <a:t>Cecco</a:t>
            </a:r>
            <a:r>
              <a:rPr lang="nl-NL" sz="2400" dirty="0" smtClean="0">
                <a:solidFill>
                  <a:schemeClr val="tx1"/>
                </a:solidFill>
                <a:latin typeface="+mj-lt"/>
              </a:rPr>
              <a:t> 15 194</a:t>
            </a:r>
            <a:endParaRPr lang="nl-NL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4" name="Afbeelding 5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8995" y="4853507"/>
            <a:ext cx="670497" cy="1187338"/>
          </a:xfrm>
          <a:prstGeom prst="rect">
            <a:avLst/>
          </a:prstGeom>
        </p:spPr>
      </p:pic>
      <p:pic>
        <p:nvPicPr>
          <p:cNvPr id="55" name="Afbeelding 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00523" y="2003483"/>
            <a:ext cx="718000" cy="1151509"/>
          </a:xfrm>
          <a:prstGeom prst="rect">
            <a:avLst/>
          </a:prstGeom>
        </p:spPr>
      </p:pic>
      <p:pic>
        <p:nvPicPr>
          <p:cNvPr id="56" name="Afbeelding 5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8120" y="2737747"/>
            <a:ext cx="725995" cy="860439"/>
          </a:xfrm>
          <a:prstGeom prst="rect">
            <a:avLst/>
          </a:prstGeom>
        </p:spPr>
      </p:pic>
      <p:sp>
        <p:nvSpPr>
          <p:cNvPr id="57" name="AutoShape 99"/>
          <p:cNvSpPr>
            <a:spLocks noChangeArrowheads="1"/>
          </p:cNvSpPr>
          <p:nvPr/>
        </p:nvSpPr>
        <p:spPr bwMode="auto">
          <a:xfrm>
            <a:off x="1026731" y="5723650"/>
            <a:ext cx="1886081" cy="46744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smtClean="0">
                <a:solidFill>
                  <a:schemeClr val="bg1"/>
                </a:solidFill>
                <a:latin typeface="+mj-lt"/>
              </a:rPr>
              <a:t>Wissels Mid: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8" name="Afbeelding 5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37855" y="5825686"/>
            <a:ext cx="514350" cy="904875"/>
          </a:xfrm>
          <a:prstGeom prst="rect">
            <a:avLst/>
          </a:prstGeom>
        </p:spPr>
      </p:pic>
      <p:pic>
        <p:nvPicPr>
          <p:cNvPr id="59" name="Afbeelding 5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04763" y="4989911"/>
            <a:ext cx="756868" cy="1098679"/>
          </a:xfrm>
          <a:prstGeom prst="rect">
            <a:avLst/>
          </a:prstGeom>
        </p:spPr>
      </p:pic>
      <p:pic>
        <p:nvPicPr>
          <p:cNvPr id="45" name="Picture 2" descr="http://www.merk-aanvragen.nl/wp-content/uploads/2012/06/merkaanvragen-argentinie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850" y="236584"/>
            <a:ext cx="2266839" cy="15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40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4" grpId="0" animBg="1"/>
      <p:bldP spid="38" grpId="0" animBg="1"/>
      <p:bldP spid="40" grpId="0" animBg="1"/>
      <p:bldP spid="41" grpId="0" animBg="1"/>
      <p:bldP spid="42" grpId="0" animBg="1"/>
      <p:bldP spid="35" grpId="0" animBg="1"/>
      <p:bldP spid="39" grpId="0" animBg="1"/>
      <p:bldP spid="46" grpId="0" animBg="1"/>
      <p:bldP spid="51" grpId="0" animBg="1"/>
      <p:bldP spid="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002060"/>
                </a:solidFill>
              </a:rPr>
              <a:t>M6 </a:t>
            </a:r>
            <a:r>
              <a:rPr lang="nl-BE" sz="5000" dirty="0" err="1" smtClean="0">
                <a:solidFill>
                  <a:srgbClr val="002060"/>
                </a:solidFill>
              </a:rPr>
              <a:t>crer</a:t>
            </a:r>
            <a:r>
              <a:rPr lang="nl-BE" sz="5000" dirty="0" smtClean="0">
                <a:solidFill>
                  <a:srgbClr val="002060"/>
                </a:solidFill>
              </a:rPr>
              <a:t> 14</a:t>
            </a:r>
            <a:endParaRPr lang="nl-BE" sz="5000" dirty="0">
              <a:solidFill>
                <a:srgbClr val="002060"/>
              </a:solidFill>
            </a:endParaRPr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4" name="Tekstvak 13"/>
          <p:cNvSpPr txBox="1"/>
          <p:nvPr/>
        </p:nvSpPr>
        <p:spPr>
          <a:xfrm>
            <a:off x="8215685" y="1949922"/>
            <a:ext cx="3576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err="1" smtClean="0"/>
              <a:t>Jumpfloat</a:t>
            </a:r>
            <a:endParaRPr lang="nl-BE" sz="2000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6932008" y="455695"/>
            <a:ext cx="30721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 smtClean="0">
                <a:solidFill>
                  <a:srgbClr val="002060"/>
                </a:solidFill>
              </a:rPr>
              <a:t>B naar 5</a:t>
            </a:r>
          </a:p>
          <a:p>
            <a:r>
              <a:rPr lang="nl-BE" sz="2500" b="1" dirty="0" err="1" smtClean="0">
                <a:solidFill>
                  <a:srgbClr val="002060"/>
                </a:solidFill>
              </a:rPr>
              <a:t>Shoot</a:t>
            </a:r>
            <a:r>
              <a:rPr lang="nl-BE" sz="2500" b="1" dirty="0" smtClean="0">
                <a:solidFill>
                  <a:srgbClr val="002060"/>
                </a:solidFill>
              </a:rPr>
              <a:t> &amp; B +  naar 1</a:t>
            </a:r>
            <a:endParaRPr lang="nl-BE" sz="2500" b="1" dirty="0">
              <a:solidFill>
                <a:srgbClr val="00206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86" y="1945336"/>
            <a:ext cx="6591300" cy="46672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685" y="2350032"/>
            <a:ext cx="1955364" cy="410556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962322" y="3263462"/>
            <a:ext cx="5990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dirty="0" smtClean="0">
                <a:solidFill>
                  <a:srgbClr val="002060"/>
                </a:solidFill>
              </a:rPr>
              <a:t>5</a:t>
            </a:r>
            <a:endParaRPr lang="nl-BE" sz="3500" dirty="0">
              <a:solidFill>
                <a:srgbClr val="00206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721623" y="3279549"/>
            <a:ext cx="5990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5562115" y="3263462"/>
            <a:ext cx="5990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dirty="0">
                <a:solidFill>
                  <a:srgbClr val="002060"/>
                </a:solidFill>
              </a:rPr>
              <a:t>1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54" y="493234"/>
            <a:ext cx="629650" cy="1090644"/>
          </a:xfrm>
          <a:prstGeom prst="rect">
            <a:avLst/>
          </a:prstGeom>
        </p:spPr>
      </p:pic>
      <p:pic>
        <p:nvPicPr>
          <p:cNvPr id="15" name="Picture 2" descr="http://www.merk-aanvragen.nl/wp-content/uploads/2012/06/merkaanvragen-argentin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40" y="241002"/>
            <a:ext cx="2266839" cy="15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20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err="1" smtClean="0">
                <a:solidFill>
                  <a:srgbClr val="002060"/>
                </a:solidFill>
              </a:rPr>
              <a:t>Zornetta</a:t>
            </a:r>
            <a:r>
              <a:rPr lang="nl-BE" sz="5000" dirty="0" smtClean="0">
                <a:solidFill>
                  <a:srgbClr val="002060"/>
                </a:solidFill>
              </a:rPr>
              <a:t> </a:t>
            </a:r>
            <a:r>
              <a:rPr lang="nl-BE" sz="5000" dirty="0" err="1" smtClean="0">
                <a:solidFill>
                  <a:srgbClr val="002060"/>
                </a:solidFill>
              </a:rPr>
              <a:t>nr</a:t>
            </a:r>
            <a:r>
              <a:rPr lang="nl-BE" sz="5000" dirty="0">
                <a:solidFill>
                  <a:srgbClr val="002060"/>
                </a:solidFill>
              </a:rPr>
              <a:t> </a:t>
            </a:r>
            <a:r>
              <a:rPr lang="nl-BE" sz="5000" dirty="0" smtClean="0">
                <a:solidFill>
                  <a:srgbClr val="002060"/>
                </a:solidFill>
              </a:rPr>
              <a:t>22</a:t>
            </a:r>
            <a:endParaRPr lang="nl-BE" sz="50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245772" y="2147776"/>
            <a:ext cx="2343150" cy="286232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l-BE" dirty="0" smtClean="0"/>
              <a:t>Pos 4 :</a:t>
            </a:r>
          </a:p>
          <a:p>
            <a:r>
              <a:rPr lang="nl-BE" dirty="0" smtClean="0"/>
              <a:t>1tg1 dia</a:t>
            </a:r>
          </a:p>
          <a:p>
            <a:r>
              <a:rPr lang="nl-BE" dirty="0" smtClean="0"/>
              <a:t>Half hoog:</a:t>
            </a:r>
          </a:p>
          <a:p>
            <a:r>
              <a:rPr lang="nl-BE" smtClean="0"/>
              <a:t>Blok </a:t>
            </a:r>
            <a:r>
              <a:rPr lang="nl-BE" smtClean="0"/>
              <a:t>1</a:t>
            </a:r>
            <a:endParaRPr lang="nl-BE" dirty="0" smtClean="0"/>
          </a:p>
          <a:p>
            <a:endParaRPr lang="nl-BE" dirty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err="1" smtClean="0"/>
              <a:t>Defense</a:t>
            </a:r>
            <a:r>
              <a:rPr lang="nl-BE" dirty="0" smtClean="0"/>
              <a:t> : basissysteem</a:t>
            </a:r>
          </a:p>
          <a:p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1963110"/>
            <a:ext cx="3905250" cy="42291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335" y="2285999"/>
            <a:ext cx="2554303" cy="422225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65" y="552122"/>
            <a:ext cx="708267" cy="972868"/>
          </a:xfrm>
          <a:prstGeom prst="rect">
            <a:avLst/>
          </a:prstGeom>
        </p:spPr>
      </p:pic>
      <p:pic>
        <p:nvPicPr>
          <p:cNvPr id="10" name="Picture 2" descr="http://www.merk-aanvragen.nl/wp-content/uploads/2012/06/merkaanvragen-argentin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850" y="236584"/>
            <a:ext cx="2266839" cy="15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8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err="1" smtClean="0">
                <a:solidFill>
                  <a:srgbClr val="002060"/>
                </a:solidFill>
              </a:rPr>
              <a:t>Opposite</a:t>
            </a:r>
            <a:r>
              <a:rPr lang="nl-BE" sz="5000" dirty="0" smtClean="0">
                <a:solidFill>
                  <a:srgbClr val="002060"/>
                </a:solidFill>
              </a:rPr>
              <a:t> </a:t>
            </a:r>
            <a:r>
              <a:rPr lang="nl-BE" sz="5000" dirty="0" err="1" smtClean="0">
                <a:solidFill>
                  <a:srgbClr val="002060"/>
                </a:solidFill>
              </a:rPr>
              <a:t>Ramos</a:t>
            </a:r>
            <a:r>
              <a:rPr lang="nl-BE" sz="5000" dirty="0" smtClean="0">
                <a:solidFill>
                  <a:srgbClr val="002060"/>
                </a:solidFill>
              </a:rPr>
              <a:t> 16</a:t>
            </a:r>
            <a:endParaRPr lang="nl-BE" sz="5000" dirty="0">
              <a:solidFill>
                <a:srgbClr val="002060"/>
              </a:solidFill>
            </a:endParaRPr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4" name="Tekstvak 13"/>
          <p:cNvSpPr txBox="1"/>
          <p:nvPr/>
        </p:nvSpPr>
        <p:spPr>
          <a:xfrm>
            <a:off x="6505551" y="1949922"/>
            <a:ext cx="3576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err="1" smtClean="0"/>
              <a:t>Jumpspin</a:t>
            </a:r>
            <a:endParaRPr lang="nl-BE" sz="2000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7727205" y="530724"/>
            <a:ext cx="2017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86" y="2507018"/>
            <a:ext cx="8039862" cy="426627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8735947" y="2507018"/>
            <a:ext cx="2343150" cy="34163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l-BE" dirty="0" smtClean="0"/>
              <a:t>Pos 4 :</a:t>
            </a:r>
          </a:p>
          <a:p>
            <a:r>
              <a:rPr lang="nl-BE" dirty="0" smtClean="0"/>
              <a:t>Blok 2</a:t>
            </a:r>
          </a:p>
          <a:p>
            <a:endParaRPr lang="nl-BE" dirty="0"/>
          </a:p>
          <a:p>
            <a:r>
              <a:rPr lang="nl-BE" dirty="0" smtClean="0"/>
              <a:t>Pos 2:</a:t>
            </a:r>
          </a:p>
          <a:p>
            <a:r>
              <a:rPr lang="nl-BE" dirty="0" smtClean="0"/>
              <a:t>Blok 2</a:t>
            </a:r>
          </a:p>
          <a:p>
            <a:endParaRPr lang="nl-BE" dirty="0"/>
          </a:p>
          <a:p>
            <a:r>
              <a:rPr lang="nl-BE" dirty="0" smtClean="0"/>
              <a:t>Pos 1 : </a:t>
            </a:r>
          </a:p>
          <a:p>
            <a:r>
              <a:rPr lang="nl-BE" dirty="0" smtClean="0"/>
              <a:t>Blok 2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err="1" smtClean="0"/>
              <a:t>Defense</a:t>
            </a:r>
            <a:r>
              <a:rPr lang="nl-BE" dirty="0" smtClean="0"/>
              <a:t> : basissysteem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11" y="530724"/>
            <a:ext cx="514350" cy="904875"/>
          </a:xfrm>
          <a:prstGeom prst="rect">
            <a:avLst/>
          </a:prstGeom>
        </p:spPr>
      </p:pic>
      <p:pic>
        <p:nvPicPr>
          <p:cNvPr id="12" name="Picture 2" descr="http://www.merk-aanvragen.nl/wp-content/uploads/2012/06/merkaanvragen-argentin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850" y="236584"/>
            <a:ext cx="2266839" cy="15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57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3495205" cy="1508760"/>
          </a:xfrm>
        </p:spPr>
        <p:txBody>
          <a:bodyPr>
            <a:normAutofit/>
          </a:bodyPr>
          <a:lstStyle/>
          <a:p>
            <a:r>
              <a:rPr lang="nl-BE" sz="3500" dirty="0" smtClean="0">
                <a:solidFill>
                  <a:srgbClr val="002060"/>
                </a:solidFill>
              </a:rPr>
              <a:t>SV </a:t>
            </a:r>
            <a:r>
              <a:rPr lang="nl-BE" sz="3500" dirty="0" err="1" smtClean="0">
                <a:solidFill>
                  <a:srgbClr val="002060"/>
                </a:solidFill>
              </a:rPr>
              <a:t>nr</a:t>
            </a:r>
            <a:r>
              <a:rPr lang="nl-BE" sz="3500" dirty="0">
                <a:solidFill>
                  <a:srgbClr val="002060"/>
                </a:solidFill>
              </a:rPr>
              <a:t> </a:t>
            </a:r>
            <a:r>
              <a:rPr lang="nl-BE" sz="3500" dirty="0" smtClean="0">
                <a:solidFill>
                  <a:srgbClr val="002060"/>
                </a:solidFill>
              </a:rPr>
              <a:t>5 </a:t>
            </a:r>
            <a:r>
              <a:rPr lang="nl-BE" sz="3500" dirty="0" err="1" smtClean="0">
                <a:solidFill>
                  <a:srgbClr val="002060"/>
                </a:solidFill>
              </a:rPr>
              <a:t>uriate</a:t>
            </a:r>
            <a:endParaRPr lang="nl-BE" sz="3500" dirty="0">
              <a:solidFill>
                <a:srgbClr val="002060"/>
              </a:solidFill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34" y="284176"/>
            <a:ext cx="907598" cy="1455581"/>
          </a:xfrm>
          <a:prstGeom prst="rect">
            <a:avLst/>
          </a:prstGeom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6542174" y="296638"/>
            <a:ext cx="3894598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500" dirty="0" smtClean="0">
                <a:solidFill>
                  <a:srgbClr val="002060"/>
                </a:solidFill>
              </a:rPr>
              <a:t>SV nr15 DE </a:t>
            </a:r>
            <a:r>
              <a:rPr lang="nl-BE" sz="3500" dirty="0" err="1" smtClean="0">
                <a:solidFill>
                  <a:srgbClr val="002060"/>
                </a:solidFill>
              </a:rPr>
              <a:t>Cecco</a:t>
            </a:r>
            <a:endParaRPr lang="nl-BE" sz="3500" dirty="0">
              <a:solidFill>
                <a:srgbClr val="002060"/>
              </a:solidFill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375" y="423085"/>
            <a:ext cx="952726" cy="125586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33" y="2051816"/>
            <a:ext cx="4267412" cy="450379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833" y="2051816"/>
            <a:ext cx="6694232" cy="4503799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819017" y="773439"/>
            <a:ext cx="15450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 smtClean="0">
                <a:solidFill>
                  <a:srgbClr val="FF0000"/>
                </a:solidFill>
              </a:rPr>
              <a:t>SERVE</a:t>
            </a:r>
            <a:endParaRPr lang="nl-BE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0334" y="2011680"/>
            <a:ext cx="4754880" cy="4206240"/>
          </a:xfrm>
        </p:spPr>
        <p:txBody>
          <a:bodyPr>
            <a:normAutofit fontScale="92500" lnSpcReduction="10000"/>
          </a:bodyPr>
          <a:lstStyle/>
          <a:p>
            <a:r>
              <a:rPr lang="nl-BE" sz="2500" b="1" dirty="0" smtClean="0"/>
              <a:t>7/100 3m op #/+ </a:t>
            </a:r>
            <a:r>
              <a:rPr lang="nl-BE" sz="2500" b="1" dirty="0" err="1" smtClean="0"/>
              <a:t>rec</a:t>
            </a:r>
            <a:r>
              <a:rPr lang="nl-BE" sz="2500" b="1" dirty="0" smtClean="0"/>
              <a:t> </a:t>
            </a:r>
          </a:p>
          <a:p>
            <a:r>
              <a:rPr lang="nl-BE" sz="2500" b="1" dirty="0" smtClean="0"/>
              <a:t>50 % 3m op ! </a:t>
            </a:r>
            <a:r>
              <a:rPr lang="nl-BE" sz="2500" b="1" dirty="0" err="1" smtClean="0"/>
              <a:t>Rec</a:t>
            </a:r>
            <a:endParaRPr lang="nl-BE" sz="2500" b="1" dirty="0" smtClean="0"/>
          </a:p>
          <a:p>
            <a:endParaRPr lang="nl-BE" sz="2500" b="1" dirty="0"/>
          </a:p>
          <a:p>
            <a:r>
              <a:rPr lang="nl-BE" sz="2500" b="1" dirty="0" smtClean="0"/>
              <a:t>S6 &amp; S5 50 % 1°tempo</a:t>
            </a:r>
          </a:p>
          <a:p>
            <a:r>
              <a:rPr lang="nl-BE" sz="2500" b="1" dirty="0" smtClean="0"/>
              <a:t>20% 1°tempo op ! </a:t>
            </a:r>
            <a:r>
              <a:rPr lang="nl-BE" sz="2500" b="1" dirty="0" err="1" smtClean="0"/>
              <a:t>Rec</a:t>
            </a:r>
            <a:endParaRPr lang="nl-BE" sz="2500" b="1" dirty="0" smtClean="0"/>
          </a:p>
          <a:p>
            <a:r>
              <a:rPr lang="nl-BE" sz="2500" b="1" dirty="0" smtClean="0"/>
              <a:t>1/5 </a:t>
            </a:r>
            <a:r>
              <a:rPr lang="nl-BE" sz="2500" b="1" dirty="0" err="1" smtClean="0"/>
              <a:t>shoot</a:t>
            </a:r>
            <a:r>
              <a:rPr lang="nl-BE" sz="2500" b="1" dirty="0" smtClean="0"/>
              <a:t> (alle Middens) 4/5 B</a:t>
            </a:r>
          </a:p>
          <a:p>
            <a:endParaRPr lang="nl-BE" sz="2500" b="1" dirty="0"/>
          </a:p>
          <a:p>
            <a:r>
              <a:rPr lang="nl-BE" sz="2500" b="1" dirty="0" smtClean="0"/>
              <a:t>PIPE 10 % op #/+</a:t>
            </a:r>
            <a:r>
              <a:rPr lang="nl-BE" sz="2500" b="1" dirty="0" err="1" smtClean="0"/>
              <a:t>rec</a:t>
            </a:r>
            <a:r>
              <a:rPr lang="nl-BE" sz="2500" b="1" dirty="0" smtClean="0"/>
              <a:t>(</a:t>
            </a:r>
            <a:r>
              <a:rPr lang="nl-BE" sz="2500" b="1" dirty="0" err="1" smtClean="0"/>
              <a:t>conte</a:t>
            </a:r>
            <a:r>
              <a:rPr lang="nl-BE" sz="2500" b="1" dirty="0" smtClean="0"/>
              <a:t>)</a:t>
            </a:r>
          </a:p>
          <a:p>
            <a:r>
              <a:rPr lang="nl-BE" sz="2500" b="1" dirty="0" smtClean="0">
                <a:solidFill>
                  <a:srgbClr val="FFFF00"/>
                </a:solidFill>
              </a:rPr>
              <a:t>Transitie : #+ </a:t>
            </a:r>
            <a:r>
              <a:rPr lang="nl-BE" sz="2500" b="1" dirty="0" err="1" smtClean="0">
                <a:solidFill>
                  <a:srgbClr val="FFFF00"/>
                </a:solidFill>
              </a:rPr>
              <a:t>def</a:t>
            </a:r>
            <a:r>
              <a:rPr lang="nl-BE" sz="2500" b="1" dirty="0" smtClean="0">
                <a:solidFill>
                  <a:srgbClr val="FFFF00"/>
                </a:solidFill>
              </a:rPr>
              <a:t>  weinig 1°tempo</a:t>
            </a:r>
            <a:endParaRPr lang="nl-BE" sz="2500" b="1" dirty="0">
              <a:solidFill>
                <a:srgbClr val="FFFF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002901" y="2011680"/>
            <a:ext cx="4754880" cy="4206240"/>
          </a:xfrm>
        </p:spPr>
        <p:txBody>
          <a:bodyPr>
            <a:normAutofit fontScale="92500" lnSpcReduction="10000"/>
          </a:bodyPr>
          <a:lstStyle/>
          <a:p>
            <a:r>
              <a:rPr lang="nl-BE" sz="2500" b="1" dirty="0" smtClean="0">
                <a:solidFill>
                  <a:srgbClr val="002060"/>
                </a:solidFill>
              </a:rPr>
              <a:t>25/100 </a:t>
            </a:r>
            <a:r>
              <a:rPr lang="nl-BE" sz="2500" b="1" dirty="0">
                <a:solidFill>
                  <a:srgbClr val="002060"/>
                </a:solidFill>
              </a:rPr>
              <a:t>3m op #/+ </a:t>
            </a:r>
            <a:r>
              <a:rPr lang="nl-BE" sz="2500" b="1" dirty="0" err="1">
                <a:solidFill>
                  <a:srgbClr val="002060"/>
                </a:solidFill>
              </a:rPr>
              <a:t>rec</a:t>
            </a:r>
            <a:r>
              <a:rPr lang="nl-BE" sz="2500" b="1" dirty="0">
                <a:solidFill>
                  <a:srgbClr val="002060"/>
                </a:solidFill>
              </a:rPr>
              <a:t> </a:t>
            </a:r>
          </a:p>
          <a:p>
            <a:r>
              <a:rPr lang="nl-BE" sz="2500" b="1" dirty="0" smtClean="0">
                <a:solidFill>
                  <a:srgbClr val="002060"/>
                </a:solidFill>
              </a:rPr>
              <a:t>15 % 3m op ! </a:t>
            </a:r>
            <a:r>
              <a:rPr lang="nl-BE" sz="2500" b="1" dirty="0" err="1" smtClean="0">
                <a:solidFill>
                  <a:srgbClr val="002060"/>
                </a:solidFill>
              </a:rPr>
              <a:t>Rec</a:t>
            </a:r>
            <a:endParaRPr lang="nl-BE" sz="2500" b="1" dirty="0" smtClean="0">
              <a:solidFill>
                <a:srgbClr val="002060"/>
              </a:solidFill>
            </a:endParaRPr>
          </a:p>
          <a:p>
            <a:endParaRPr lang="nl-BE" sz="2500" b="1" dirty="0">
              <a:solidFill>
                <a:srgbClr val="002060"/>
              </a:solidFill>
            </a:endParaRPr>
          </a:p>
          <a:p>
            <a:r>
              <a:rPr lang="nl-BE" sz="2500" b="1" dirty="0">
                <a:solidFill>
                  <a:srgbClr val="002060"/>
                </a:solidFill>
              </a:rPr>
              <a:t>S6 &amp; S5 50 % </a:t>
            </a:r>
            <a:r>
              <a:rPr lang="nl-BE" sz="2500" b="1" dirty="0" smtClean="0">
                <a:solidFill>
                  <a:srgbClr val="002060"/>
                </a:solidFill>
              </a:rPr>
              <a:t>1°tempo</a:t>
            </a:r>
          </a:p>
          <a:p>
            <a:r>
              <a:rPr lang="nl-BE" sz="2500" b="1" dirty="0" smtClean="0">
                <a:solidFill>
                  <a:srgbClr val="002060"/>
                </a:solidFill>
              </a:rPr>
              <a:t>40% 1°tempo op ! </a:t>
            </a:r>
            <a:r>
              <a:rPr lang="nl-BE" sz="2500" b="1" dirty="0" err="1" smtClean="0">
                <a:solidFill>
                  <a:srgbClr val="002060"/>
                </a:solidFill>
              </a:rPr>
              <a:t>rec</a:t>
            </a:r>
            <a:endParaRPr lang="nl-BE" sz="2500" b="1" dirty="0">
              <a:solidFill>
                <a:srgbClr val="002060"/>
              </a:solidFill>
            </a:endParaRPr>
          </a:p>
          <a:p>
            <a:r>
              <a:rPr lang="nl-BE" sz="2500" b="1" dirty="0" smtClean="0">
                <a:solidFill>
                  <a:srgbClr val="002060"/>
                </a:solidFill>
              </a:rPr>
              <a:t>1/3 </a:t>
            </a:r>
            <a:r>
              <a:rPr lang="nl-BE" sz="2500" b="1" dirty="0" err="1" smtClean="0">
                <a:solidFill>
                  <a:srgbClr val="002060"/>
                </a:solidFill>
              </a:rPr>
              <a:t>shoot</a:t>
            </a:r>
            <a:r>
              <a:rPr lang="nl-BE" sz="2500" b="1" dirty="0" smtClean="0">
                <a:solidFill>
                  <a:srgbClr val="002060"/>
                </a:solidFill>
              </a:rPr>
              <a:t> (alle middens) 2/3 B</a:t>
            </a:r>
          </a:p>
          <a:p>
            <a:endParaRPr lang="nl-BE" sz="2500" b="1" dirty="0">
              <a:solidFill>
                <a:srgbClr val="002060"/>
              </a:solidFill>
            </a:endParaRPr>
          </a:p>
          <a:p>
            <a:r>
              <a:rPr lang="nl-BE" sz="2500" b="1" dirty="0">
                <a:solidFill>
                  <a:srgbClr val="002060"/>
                </a:solidFill>
              </a:rPr>
              <a:t>PIPE </a:t>
            </a:r>
            <a:r>
              <a:rPr lang="nl-BE" sz="2500" b="1" dirty="0" smtClean="0">
                <a:solidFill>
                  <a:srgbClr val="002060"/>
                </a:solidFill>
              </a:rPr>
              <a:t>15 </a:t>
            </a:r>
            <a:r>
              <a:rPr lang="nl-BE" sz="2500" b="1" dirty="0">
                <a:solidFill>
                  <a:srgbClr val="002060"/>
                </a:solidFill>
              </a:rPr>
              <a:t>% op #/+</a:t>
            </a:r>
            <a:r>
              <a:rPr lang="nl-BE" sz="2500" b="1" dirty="0" err="1">
                <a:solidFill>
                  <a:srgbClr val="002060"/>
                </a:solidFill>
              </a:rPr>
              <a:t>rec</a:t>
            </a:r>
            <a:r>
              <a:rPr lang="nl-BE" sz="2500" b="1" dirty="0">
                <a:solidFill>
                  <a:srgbClr val="002060"/>
                </a:solidFill>
              </a:rPr>
              <a:t>(</a:t>
            </a:r>
            <a:r>
              <a:rPr lang="nl-BE" sz="2500" b="1" dirty="0" err="1">
                <a:solidFill>
                  <a:srgbClr val="002060"/>
                </a:solidFill>
              </a:rPr>
              <a:t>conte</a:t>
            </a:r>
            <a:r>
              <a:rPr lang="nl-BE" sz="2500" b="1" dirty="0">
                <a:solidFill>
                  <a:srgbClr val="002060"/>
                </a:solidFill>
              </a:rPr>
              <a:t>)</a:t>
            </a:r>
          </a:p>
          <a:p>
            <a:r>
              <a:rPr lang="nl-BE" sz="2500" b="1" dirty="0">
                <a:solidFill>
                  <a:srgbClr val="FFFF00"/>
                </a:solidFill>
              </a:rPr>
              <a:t>Transitie : #+ </a:t>
            </a:r>
            <a:r>
              <a:rPr lang="nl-BE" sz="2500" b="1" dirty="0" err="1">
                <a:solidFill>
                  <a:srgbClr val="FFFF00"/>
                </a:solidFill>
              </a:rPr>
              <a:t>def</a:t>
            </a:r>
            <a:r>
              <a:rPr lang="nl-BE" sz="2500" b="1" dirty="0">
                <a:solidFill>
                  <a:srgbClr val="FFFF00"/>
                </a:solidFill>
              </a:rPr>
              <a:t>  weinig 1°tempo</a:t>
            </a:r>
          </a:p>
          <a:p>
            <a:endParaRPr lang="nl-BE" sz="2500" b="1" dirty="0">
              <a:solidFill>
                <a:srgbClr val="002060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202919" y="284176"/>
            <a:ext cx="3495205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500" smtClean="0">
                <a:solidFill>
                  <a:srgbClr val="002060"/>
                </a:solidFill>
              </a:rPr>
              <a:t>SV nr 5 uriate</a:t>
            </a:r>
            <a:endParaRPr lang="nl-BE" sz="3500" dirty="0">
              <a:solidFill>
                <a:srgbClr val="00206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34" y="284176"/>
            <a:ext cx="907598" cy="1455581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6542174" y="296638"/>
            <a:ext cx="3894598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500" dirty="0" smtClean="0">
                <a:solidFill>
                  <a:srgbClr val="002060"/>
                </a:solidFill>
              </a:rPr>
              <a:t>SV nr15 DE </a:t>
            </a:r>
            <a:r>
              <a:rPr lang="nl-BE" sz="3500" dirty="0" err="1" smtClean="0">
                <a:solidFill>
                  <a:srgbClr val="002060"/>
                </a:solidFill>
              </a:rPr>
              <a:t>Cecco</a:t>
            </a:r>
            <a:endParaRPr lang="nl-BE" sz="3500" dirty="0">
              <a:solidFill>
                <a:srgbClr val="002060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375" y="423085"/>
            <a:ext cx="952726" cy="1255866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4524703" y="773439"/>
            <a:ext cx="18393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 smtClean="0">
                <a:solidFill>
                  <a:srgbClr val="FF0000"/>
                </a:solidFill>
              </a:rPr>
              <a:t>kenmerken</a:t>
            </a:r>
            <a:endParaRPr lang="nl-BE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02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202919" y="284176"/>
            <a:ext cx="3179895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500" dirty="0" smtClean="0">
                <a:solidFill>
                  <a:srgbClr val="002060"/>
                </a:solidFill>
              </a:rPr>
              <a:t>SV </a:t>
            </a:r>
            <a:r>
              <a:rPr lang="nl-BE" sz="3500" dirty="0" err="1" smtClean="0">
                <a:solidFill>
                  <a:srgbClr val="002060"/>
                </a:solidFill>
              </a:rPr>
              <a:t>nr</a:t>
            </a:r>
            <a:r>
              <a:rPr lang="nl-BE" sz="3500" dirty="0" smtClean="0">
                <a:solidFill>
                  <a:srgbClr val="002060"/>
                </a:solidFill>
              </a:rPr>
              <a:t> 5 </a:t>
            </a:r>
            <a:r>
              <a:rPr lang="nl-BE" sz="3500" dirty="0" err="1" smtClean="0">
                <a:solidFill>
                  <a:srgbClr val="002060"/>
                </a:solidFill>
              </a:rPr>
              <a:t>uriate</a:t>
            </a:r>
            <a:endParaRPr lang="nl-BE" sz="3500" dirty="0">
              <a:solidFill>
                <a:srgbClr val="00206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34" y="284176"/>
            <a:ext cx="907598" cy="1455581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6542174" y="296638"/>
            <a:ext cx="3894598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500" dirty="0" smtClean="0">
                <a:solidFill>
                  <a:srgbClr val="002060"/>
                </a:solidFill>
              </a:rPr>
              <a:t>SV nr15 DE </a:t>
            </a:r>
            <a:r>
              <a:rPr lang="nl-BE" sz="3500" dirty="0" err="1" smtClean="0">
                <a:solidFill>
                  <a:srgbClr val="002060"/>
                </a:solidFill>
              </a:rPr>
              <a:t>Cecco</a:t>
            </a:r>
            <a:endParaRPr lang="nl-BE" sz="3500" dirty="0">
              <a:solidFill>
                <a:srgbClr val="002060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375" y="423085"/>
            <a:ext cx="952726" cy="125586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174" y="1944041"/>
            <a:ext cx="2667000" cy="29337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1392" y="4000500"/>
            <a:ext cx="2581275" cy="28575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34" y="1894034"/>
            <a:ext cx="2667000" cy="3033713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9552" y="3874293"/>
            <a:ext cx="2671976" cy="2983707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4819017" y="773439"/>
            <a:ext cx="15450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 smtClean="0">
                <a:solidFill>
                  <a:srgbClr val="FF0000"/>
                </a:solidFill>
              </a:rPr>
              <a:t>Side-out</a:t>
            </a:r>
          </a:p>
          <a:p>
            <a:r>
              <a:rPr lang="nl-BE" sz="2500" b="1" dirty="0" smtClean="0">
                <a:solidFill>
                  <a:srgbClr val="FF0000"/>
                </a:solidFill>
              </a:rPr>
              <a:t>SV achter</a:t>
            </a:r>
            <a:endParaRPr lang="nl-BE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38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202919" y="284176"/>
            <a:ext cx="3495205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500" smtClean="0">
                <a:solidFill>
                  <a:srgbClr val="002060"/>
                </a:solidFill>
              </a:rPr>
              <a:t>SV nr 5 uriate</a:t>
            </a:r>
            <a:endParaRPr lang="nl-BE" sz="3500" dirty="0">
              <a:solidFill>
                <a:srgbClr val="00206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34" y="284176"/>
            <a:ext cx="907598" cy="1455581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6542174" y="296638"/>
            <a:ext cx="3894598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500" dirty="0" smtClean="0">
                <a:solidFill>
                  <a:srgbClr val="002060"/>
                </a:solidFill>
              </a:rPr>
              <a:t>SV nr15 DE </a:t>
            </a:r>
            <a:r>
              <a:rPr lang="nl-BE" sz="3500" dirty="0" err="1" smtClean="0">
                <a:solidFill>
                  <a:srgbClr val="002060"/>
                </a:solidFill>
              </a:rPr>
              <a:t>Cecco</a:t>
            </a:r>
            <a:endParaRPr lang="nl-BE" sz="3500" dirty="0">
              <a:solidFill>
                <a:srgbClr val="002060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375" y="423085"/>
            <a:ext cx="952726" cy="125586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918" y="2268099"/>
            <a:ext cx="3495205" cy="371185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174" y="2268099"/>
            <a:ext cx="3571540" cy="371185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4819017" y="773439"/>
            <a:ext cx="15450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 smtClean="0">
                <a:solidFill>
                  <a:srgbClr val="FF0000"/>
                </a:solidFill>
              </a:rPr>
              <a:t>Side-out</a:t>
            </a:r>
          </a:p>
          <a:p>
            <a:r>
              <a:rPr lang="nl-BE" sz="2500" b="1" dirty="0" smtClean="0">
                <a:solidFill>
                  <a:srgbClr val="FF0000"/>
                </a:solidFill>
              </a:rPr>
              <a:t>SV voor</a:t>
            </a:r>
            <a:endParaRPr lang="nl-BE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81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202919" y="284176"/>
            <a:ext cx="3495205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500" smtClean="0">
                <a:solidFill>
                  <a:srgbClr val="002060"/>
                </a:solidFill>
              </a:rPr>
              <a:t>SV nr 5 uriate</a:t>
            </a:r>
            <a:endParaRPr lang="nl-BE" sz="3500" dirty="0">
              <a:solidFill>
                <a:srgbClr val="00206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34" y="284176"/>
            <a:ext cx="907598" cy="1455581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6542174" y="296638"/>
            <a:ext cx="3894598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500" dirty="0" smtClean="0">
                <a:solidFill>
                  <a:srgbClr val="002060"/>
                </a:solidFill>
              </a:rPr>
              <a:t>SV nr15 DE </a:t>
            </a:r>
            <a:r>
              <a:rPr lang="nl-BE" sz="3500" dirty="0" err="1" smtClean="0">
                <a:solidFill>
                  <a:srgbClr val="002060"/>
                </a:solidFill>
              </a:rPr>
              <a:t>Cecco</a:t>
            </a:r>
            <a:endParaRPr lang="nl-BE" sz="3500" dirty="0">
              <a:solidFill>
                <a:srgbClr val="002060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375" y="423085"/>
            <a:ext cx="952726" cy="1255866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4819017" y="773439"/>
            <a:ext cx="15450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 smtClean="0">
                <a:solidFill>
                  <a:srgbClr val="FF0000"/>
                </a:solidFill>
              </a:rPr>
              <a:t>K7</a:t>
            </a:r>
          </a:p>
          <a:p>
            <a:r>
              <a:rPr lang="nl-BE" sz="2500" b="1" dirty="0" smtClean="0">
                <a:solidFill>
                  <a:srgbClr val="FF0000"/>
                </a:solidFill>
              </a:rPr>
              <a:t>SHOOT</a:t>
            </a:r>
            <a:endParaRPr lang="nl-BE" sz="2500" b="1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29" y="1906203"/>
            <a:ext cx="3019425" cy="332422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29" y="5280635"/>
            <a:ext cx="5384183" cy="151430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9649" y="5230430"/>
            <a:ext cx="6047528" cy="156450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7777" y="1953827"/>
            <a:ext cx="2819400" cy="3228975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3301735" y="2552651"/>
            <a:ext cx="2340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smtClean="0">
                <a:solidFill>
                  <a:srgbClr val="002060"/>
                </a:solidFill>
              </a:rPr>
              <a:t>SHOOT &amp; OVERLOAD</a:t>
            </a:r>
            <a:endParaRPr lang="nl-BE" sz="3000" b="1" dirty="0">
              <a:solidFill>
                <a:srgbClr val="00206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460758" y="4064998"/>
            <a:ext cx="23408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 smtClean="0">
                <a:solidFill>
                  <a:srgbClr val="002060"/>
                </a:solidFill>
              </a:rPr>
              <a:t>SHOOT !!!</a:t>
            </a:r>
            <a:endParaRPr lang="nl-BE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48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202919" y="284176"/>
            <a:ext cx="3495205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500" smtClean="0">
                <a:solidFill>
                  <a:srgbClr val="002060"/>
                </a:solidFill>
              </a:rPr>
              <a:t>SV nr 5 uriate</a:t>
            </a:r>
            <a:endParaRPr lang="nl-BE" sz="3500" dirty="0">
              <a:solidFill>
                <a:srgbClr val="00206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34" y="284176"/>
            <a:ext cx="907598" cy="1455581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6542174" y="296638"/>
            <a:ext cx="3894598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500" dirty="0" smtClean="0">
                <a:solidFill>
                  <a:srgbClr val="002060"/>
                </a:solidFill>
              </a:rPr>
              <a:t>SV nr15 DE </a:t>
            </a:r>
            <a:r>
              <a:rPr lang="nl-BE" sz="3500" dirty="0" err="1" smtClean="0">
                <a:solidFill>
                  <a:srgbClr val="002060"/>
                </a:solidFill>
              </a:rPr>
              <a:t>Cecco</a:t>
            </a:r>
            <a:endParaRPr lang="nl-BE" sz="3500" dirty="0">
              <a:solidFill>
                <a:srgbClr val="002060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7375" y="423085"/>
            <a:ext cx="952726" cy="1255866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4819017" y="773439"/>
            <a:ext cx="15450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 smtClean="0">
                <a:solidFill>
                  <a:srgbClr val="FF0000"/>
                </a:solidFill>
              </a:rPr>
              <a:t>CALLS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50334" y="1851121"/>
            <a:ext cx="2340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rgbClr val="002060"/>
                </a:solidFill>
              </a:rPr>
              <a:t>K2 kort achter</a:t>
            </a:r>
          </a:p>
          <a:p>
            <a:r>
              <a:rPr lang="nl-BE" sz="2000" b="1" dirty="0" smtClean="0">
                <a:solidFill>
                  <a:srgbClr val="002060"/>
                </a:solidFill>
              </a:rPr>
              <a:t>S1 &amp; S6</a:t>
            </a:r>
            <a:endParaRPr lang="nl-BE" sz="2000" b="1" dirty="0">
              <a:solidFill>
                <a:srgbClr val="00206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334" y="2617192"/>
            <a:ext cx="1924940" cy="213528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331" y="2616956"/>
            <a:ext cx="1916819" cy="2135517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075274" y="1851121"/>
            <a:ext cx="2785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rgbClr val="002060"/>
                </a:solidFill>
              </a:rPr>
              <a:t>Zone 2 (2/15)  </a:t>
            </a:r>
          </a:p>
          <a:p>
            <a:r>
              <a:rPr lang="nl-BE" sz="2000" b="1" dirty="0" smtClean="0">
                <a:solidFill>
                  <a:srgbClr val="002060"/>
                </a:solidFill>
              </a:rPr>
              <a:t>Korte afstand of </a:t>
            </a:r>
            <a:r>
              <a:rPr lang="nl-BE" sz="2000" b="1" dirty="0" err="1" smtClean="0">
                <a:solidFill>
                  <a:srgbClr val="002060"/>
                </a:solidFill>
              </a:rPr>
              <a:t>Mid</a:t>
            </a:r>
            <a:r>
              <a:rPr lang="nl-BE" sz="2000" b="1" dirty="0" smtClean="0">
                <a:solidFill>
                  <a:srgbClr val="002060"/>
                </a:solidFill>
              </a:rPr>
              <a:t> B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207" y="2616956"/>
            <a:ext cx="1925577" cy="2140253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4198556" y="4873343"/>
            <a:ext cx="2785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rgbClr val="002060"/>
                </a:solidFill>
              </a:rPr>
              <a:t>Zone 4(1/17) </a:t>
            </a:r>
          </a:p>
          <a:p>
            <a:r>
              <a:rPr lang="nl-BE" sz="2000" b="1" dirty="0" smtClean="0">
                <a:solidFill>
                  <a:srgbClr val="002060"/>
                </a:solidFill>
              </a:rPr>
              <a:t>Korte afstand of </a:t>
            </a:r>
            <a:r>
              <a:rPr lang="nl-BE" sz="2000" b="1" dirty="0" err="1" smtClean="0">
                <a:solidFill>
                  <a:srgbClr val="002060"/>
                </a:solidFill>
              </a:rPr>
              <a:t>Mid</a:t>
            </a:r>
            <a:endParaRPr lang="nl-BE" sz="2000" b="1" dirty="0" smtClean="0">
              <a:solidFill>
                <a:srgbClr val="002060"/>
              </a:solidFill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9974" y="2859572"/>
            <a:ext cx="2017876" cy="2274328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7821216" y="2151686"/>
            <a:ext cx="2785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rgbClr val="002060"/>
                </a:solidFill>
              </a:rPr>
              <a:t>Zone 2 </a:t>
            </a:r>
          </a:p>
          <a:p>
            <a:r>
              <a:rPr lang="nl-BE" sz="2000" b="1" dirty="0" err="1" smtClean="0">
                <a:solidFill>
                  <a:srgbClr val="002060"/>
                </a:solidFill>
              </a:rPr>
              <a:t>Commit</a:t>
            </a:r>
            <a:r>
              <a:rPr lang="nl-BE" sz="2000" b="1" dirty="0" smtClean="0">
                <a:solidFill>
                  <a:srgbClr val="002060"/>
                </a:solidFill>
              </a:rPr>
              <a:t> ??</a:t>
            </a: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4415" y="2502058"/>
            <a:ext cx="2004795" cy="2250415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9870346" y="1916610"/>
            <a:ext cx="1589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dirty="0">
                <a:solidFill>
                  <a:srgbClr val="002060"/>
                </a:solidFill>
              </a:rPr>
              <a:t>K2 kort </a:t>
            </a:r>
            <a:r>
              <a:rPr lang="nl-BE" b="1" dirty="0" smtClean="0">
                <a:solidFill>
                  <a:srgbClr val="002060"/>
                </a:solidFill>
              </a:rPr>
              <a:t>achter</a:t>
            </a:r>
          </a:p>
          <a:p>
            <a:r>
              <a:rPr lang="nl-BE" b="1" dirty="0" smtClean="0">
                <a:solidFill>
                  <a:srgbClr val="002060"/>
                </a:solidFill>
              </a:rPr>
              <a:t>Laten vallen</a:t>
            </a:r>
            <a:endParaRPr lang="nl-BE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89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solidFill>
                  <a:srgbClr val="002060"/>
                </a:solidFill>
              </a:rPr>
              <a:t>SERVEtarget</a:t>
            </a:r>
            <a:endParaRPr lang="nl-BE" dirty="0">
              <a:solidFill>
                <a:srgbClr val="002060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 rot="10800000">
            <a:off x="1134207" y="1864515"/>
            <a:ext cx="3179895" cy="3486126"/>
            <a:chOff x="68" y="327"/>
            <a:chExt cx="1904" cy="1697"/>
          </a:xfrm>
          <a:solidFill>
            <a:srgbClr val="FF0000"/>
          </a:solidFill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04" y="391"/>
              <a:ext cx="1633" cy="1633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nl-BE" sz="2400">
                <a:latin typeface="+mj-lt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04" y="935"/>
              <a:ext cx="163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 flipV="1">
              <a:off x="68" y="327"/>
              <a:ext cx="136" cy="136"/>
            </a:xfrm>
            <a:prstGeom prst="ellipse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algn="ctr"/>
              <a:endParaRPr lang="nl-BE" sz="2400">
                <a:latin typeface="+mj-lt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 flipV="1">
              <a:off x="1836" y="327"/>
              <a:ext cx="136" cy="136"/>
            </a:xfrm>
            <a:prstGeom prst="ellipse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algn="ctr"/>
              <a:endParaRPr lang="nl-BE" sz="2400">
                <a:latin typeface="+mj-lt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03" y="391"/>
              <a:ext cx="1633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</p:grpSp>
      <p:grpSp>
        <p:nvGrpSpPr>
          <p:cNvPr id="11" name="Group 3"/>
          <p:cNvGrpSpPr>
            <a:grpSpLocks/>
          </p:cNvGrpSpPr>
          <p:nvPr/>
        </p:nvGrpSpPr>
        <p:grpSpPr bwMode="auto">
          <a:xfrm rot="10800000">
            <a:off x="4920986" y="1882798"/>
            <a:ext cx="3179895" cy="3486126"/>
            <a:chOff x="68" y="327"/>
            <a:chExt cx="1904" cy="1697"/>
          </a:xfrm>
          <a:solidFill>
            <a:srgbClr val="FF0000"/>
          </a:solidFill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204" y="391"/>
              <a:ext cx="1633" cy="1633"/>
            </a:xfrm>
            <a:prstGeom prst="rect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nl-BE" sz="2400">
                <a:latin typeface="+mj-lt"/>
              </a:endParaRPr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204" y="935"/>
              <a:ext cx="163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 flipV="1">
              <a:off x="68" y="327"/>
              <a:ext cx="136" cy="136"/>
            </a:xfrm>
            <a:prstGeom prst="ellipse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algn="ctr"/>
              <a:endParaRPr lang="nl-BE" sz="2400">
                <a:latin typeface="+mj-lt"/>
              </a:endParaRP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 flipV="1">
              <a:off x="1836" y="327"/>
              <a:ext cx="136" cy="136"/>
            </a:xfrm>
            <a:prstGeom prst="ellipse">
              <a:avLst/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algn="ctr"/>
              <a:endParaRPr lang="nl-BE" sz="2400">
                <a:latin typeface="+mj-lt"/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203" y="391"/>
              <a:ext cx="1633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</p:grpSp>
      <p:sp>
        <p:nvSpPr>
          <p:cNvPr id="18" name="Tekstvak 17"/>
          <p:cNvSpPr txBox="1"/>
          <p:nvPr/>
        </p:nvSpPr>
        <p:spPr>
          <a:xfrm>
            <a:off x="1592317" y="1900688"/>
            <a:ext cx="176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JUMPFLOAT</a:t>
            </a:r>
            <a:endParaRPr lang="nl-BE" dirty="0"/>
          </a:p>
        </p:txBody>
      </p:sp>
      <p:sp>
        <p:nvSpPr>
          <p:cNvPr id="19" name="Tekstvak 18"/>
          <p:cNvSpPr txBox="1"/>
          <p:nvPr/>
        </p:nvSpPr>
        <p:spPr>
          <a:xfrm>
            <a:off x="5544207" y="1897670"/>
            <a:ext cx="176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JUMPSPIN</a:t>
            </a:r>
            <a:endParaRPr lang="nl-BE" dirty="0"/>
          </a:p>
        </p:txBody>
      </p:sp>
      <p:sp>
        <p:nvSpPr>
          <p:cNvPr id="20" name="AutoShape 99"/>
          <p:cNvSpPr>
            <a:spLocks noChangeArrowheads="1"/>
          </p:cNvSpPr>
          <p:nvPr/>
        </p:nvSpPr>
        <p:spPr bwMode="auto">
          <a:xfrm>
            <a:off x="1671392" y="3392774"/>
            <a:ext cx="2241273" cy="46684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200" b="1" dirty="0" smtClean="0">
                <a:solidFill>
                  <a:srgbClr val="002060"/>
                </a:solidFill>
                <a:latin typeface="Calibri" pitchFamily="34" charset="0"/>
              </a:rPr>
              <a:t>Libero 21 </a:t>
            </a:r>
            <a:r>
              <a:rPr lang="nl-NL" sz="2200" b="1" dirty="0" err="1" smtClean="0">
                <a:solidFill>
                  <a:srgbClr val="002060"/>
                </a:solidFill>
                <a:latin typeface="Calibri" pitchFamily="34" charset="0"/>
              </a:rPr>
              <a:t>Closter</a:t>
            </a:r>
            <a:endParaRPr lang="nl-NL" sz="22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1" name="AutoShape 99"/>
          <p:cNvSpPr>
            <a:spLocks noChangeArrowheads="1"/>
          </p:cNvSpPr>
          <p:nvPr/>
        </p:nvSpPr>
        <p:spPr bwMode="auto">
          <a:xfrm>
            <a:off x="5711925" y="2979713"/>
            <a:ext cx="677323" cy="467449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800" dirty="0">
                <a:solidFill>
                  <a:srgbClr val="00206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22" name="AutoShape 99"/>
          <p:cNvSpPr>
            <a:spLocks noChangeArrowheads="1"/>
          </p:cNvSpPr>
          <p:nvPr/>
        </p:nvSpPr>
        <p:spPr bwMode="auto">
          <a:xfrm>
            <a:off x="6467852" y="2954628"/>
            <a:ext cx="653754" cy="49253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800" b="1" dirty="0" smtClean="0">
                <a:solidFill>
                  <a:srgbClr val="002060"/>
                </a:solidFill>
                <a:latin typeface="Calibri" pitchFamily="34" charset="0"/>
              </a:rPr>
              <a:t>21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5711925" y="2412113"/>
            <a:ext cx="1598019" cy="4770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BE" sz="2500" b="1" dirty="0" smtClean="0">
                <a:solidFill>
                  <a:srgbClr val="002060"/>
                </a:solidFill>
              </a:rPr>
              <a:t>S 1 6 5 4 3</a:t>
            </a:r>
            <a:endParaRPr lang="nl-BE" sz="2500" b="1" dirty="0">
              <a:solidFill>
                <a:srgbClr val="002060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668843" y="3607578"/>
            <a:ext cx="15980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 smtClean="0"/>
              <a:t>S 2</a:t>
            </a:r>
            <a:endParaRPr lang="nl-BE" sz="2500" b="1" dirty="0"/>
          </a:p>
        </p:txBody>
      </p:sp>
      <p:sp>
        <p:nvSpPr>
          <p:cNvPr id="25" name="AutoShape 99"/>
          <p:cNvSpPr>
            <a:spLocks noChangeArrowheads="1"/>
          </p:cNvSpPr>
          <p:nvPr/>
        </p:nvSpPr>
        <p:spPr bwMode="auto">
          <a:xfrm>
            <a:off x="5711925" y="4101994"/>
            <a:ext cx="677323" cy="467449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800" dirty="0">
                <a:solidFill>
                  <a:srgbClr val="00206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1759484" y="2588625"/>
            <a:ext cx="2153181" cy="4770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BE" sz="2500" b="1" dirty="0" smtClean="0">
                <a:solidFill>
                  <a:srgbClr val="002060"/>
                </a:solidFill>
              </a:rPr>
              <a:t>Alle rotaties</a:t>
            </a:r>
            <a:endParaRPr lang="nl-BE" sz="25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merk-aanvragen.nl/wp-content/uploads/2012/06/merkaanvragen-argenti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850" y="236584"/>
            <a:ext cx="2266839" cy="15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0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8631" y="298464"/>
            <a:ext cx="9784080" cy="1508760"/>
          </a:xfrm>
        </p:spPr>
        <p:txBody>
          <a:bodyPr>
            <a:normAutofit/>
          </a:bodyPr>
          <a:lstStyle/>
          <a:p>
            <a:r>
              <a:rPr lang="nl-BE" sz="5000" dirty="0" err="1" smtClean="0">
                <a:solidFill>
                  <a:srgbClr val="002060"/>
                </a:solidFill>
              </a:rPr>
              <a:t>Conte</a:t>
            </a:r>
            <a:r>
              <a:rPr lang="nl-BE" sz="5000" dirty="0" smtClean="0">
                <a:solidFill>
                  <a:srgbClr val="002060"/>
                </a:solidFill>
              </a:rPr>
              <a:t> 7R2 </a:t>
            </a:r>
            <a:endParaRPr lang="nl-BE" sz="5000" dirty="0">
              <a:solidFill>
                <a:srgbClr val="00206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174539" y="1872020"/>
            <a:ext cx="2970656" cy="34778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l-BE" sz="2000" b="1" u="sng" dirty="0" smtClean="0"/>
              <a:t>Aanval pos 4 :</a:t>
            </a:r>
            <a:endParaRPr lang="nl-BE" sz="2000" b="1" dirty="0"/>
          </a:p>
          <a:p>
            <a:r>
              <a:rPr lang="nl-BE" sz="2000" b="1" dirty="0" smtClean="0"/>
              <a:t>Halfhoog : </a:t>
            </a:r>
          </a:p>
          <a:p>
            <a:r>
              <a:rPr lang="nl-BE" sz="2000" b="1" dirty="0" smtClean="0"/>
              <a:t>Blok 2</a:t>
            </a:r>
          </a:p>
          <a:p>
            <a:r>
              <a:rPr lang="nl-BE" sz="2000" b="1" dirty="0" smtClean="0"/>
              <a:t>Hoog (3-blok):  lijn</a:t>
            </a:r>
          </a:p>
          <a:p>
            <a:endParaRPr lang="nl-BE" sz="2000" b="1" dirty="0" smtClean="0"/>
          </a:p>
          <a:p>
            <a:endParaRPr lang="nl-BE" sz="2000" b="1" dirty="0" smtClean="0"/>
          </a:p>
          <a:p>
            <a:endParaRPr lang="nl-BE" sz="2000" b="1" dirty="0"/>
          </a:p>
          <a:p>
            <a:r>
              <a:rPr lang="nl-BE" sz="2000" b="1" u="sng" dirty="0" err="1" smtClean="0"/>
              <a:t>Defense</a:t>
            </a:r>
            <a:r>
              <a:rPr lang="nl-BE" sz="2000" b="1" u="sng" dirty="0" smtClean="0"/>
              <a:t> : </a:t>
            </a:r>
          </a:p>
          <a:p>
            <a:r>
              <a:rPr lang="nl-BE" sz="2000" b="1" dirty="0" smtClean="0"/>
              <a:t>2-blok : basis rood</a:t>
            </a:r>
            <a:endParaRPr lang="nl-BE" sz="2000" b="1" dirty="0"/>
          </a:p>
          <a:p>
            <a:r>
              <a:rPr lang="nl-BE" sz="2000" b="1" dirty="0" smtClean="0"/>
              <a:t>3-blok :</a:t>
            </a:r>
            <a:r>
              <a:rPr lang="nl-BE" sz="2000" b="1" dirty="0"/>
              <a:t> </a:t>
            </a:r>
            <a:r>
              <a:rPr lang="nl-BE" sz="2000" b="1" dirty="0" smtClean="0"/>
              <a:t>basis blauw </a:t>
            </a:r>
          </a:p>
          <a:p>
            <a:endParaRPr lang="nl-BE" sz="2000" b="1" dirty="0" smtClean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6" y="298464"/>
            <a:ext cx="756485" cy="133960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631" y="1872020"/>
            <a:ext cx="4043716" cy="4376380"/>
          </a:xfrm>
          <a:prstGeom prst="rect">
            <a:avLst/>
          </a:prstGeom>
        </p:spPr>
      </p:pic>
      <p:pic>
        <p:nvPicPr>
          <p:cNvPr id="6" name="Picture 2" descr="http://www.merk-aanvragen.nl/wp-content/uploads/2012/06/merkaanvragen-argentin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850" y="236584"/>
            <a:ext cx="2266839" cy="15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53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err="1" smtClean="0">
                <a:solidFill>
                  <a:srgbClr val="002060"/>
                </a:solidFill>
              </a:rPr>
              <a:t>Conte</a:t>
            </a:r>
            <a:r>
              <a:rPr lang="nl-BE" sz="5000" dirty="0" smtClean="0">
                <a:solidFill>
                  <a:srgbClr val="002060"/>
                </a:solidFill>
              </a:rPr>
              <a:t> 7 R2</a:t>
            </a:r>
            <a:endParaRPr lang="nl-BE" sz="5000" dirty="0">
              <a:solidFill>
                <a:srgbClr val="00206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274521" y="2197341"/>
            <a:ext cx="2192809" cy="424731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l-BE" b="1" u="sng" dirty="0" smtClean="0"/>
              <a:t>Aanval pos 2 :</a:t>
            </a:r>
          </a:p>
          <a:p>
            <a:endParaRPr lang="nl-BE" b="1" dirty="0" smtClean="0"/>
          </a:p>
          <a:p>
            <a:r>
              <a:rPr lang="nl-BE" b="1" dirty="0" smtClean="0"/>
              <a:t>Halfhoog : </a:t>
            </a:r>
            <a:endParaRPr lang="nl-BE" b="1" dirty="0"/>
          </a:p>
          <a:p>
            <a:r>
              <a:rPr lang="nl-BE" b="1" dirty="0" smtClean="0"/>
              <a:t>Blok 2</a:t>
            </a:r>
          </a:p>
          <a:p>
            <a:r>
              <a:rPr lang="nl-BE" b="1" dirty="0" smtClean="0"/>
              <a:t>Let op bal </a:t>
            </a:r>
            <a:r>
              <a:rPr lang="nl-BE" b="1" dirty="0" err="1" smtClean="0"/>
              <a:t>inside</a:t>
            </a:r>
            <a:r>
              <a:rPr lang="nl-BE" b="1" dirty="0" smtClean="0"/>
              <a:t> !!!</a:t>
            </a:r>
          </a:p>
          <a:p>
            <a:endParaRPr lang="nl-BE" b="1" dirty="0"/>
          </a:p>
          <a:p>
            <a:r>
              <a:rPr lang="nl-BE" b="1" dirty="0" smtClean="0"/>
              <a:t>Hoog : 1</a:t>
            </a:r>
          </a:p>
          <a:p>
            <a:endParaRPr lang="nl-BE" b="1" dirty="0" smtClean="0"/>
          </a:p>
          <a:p>
            <a:r>
              <a:rPr lang="nl-BE" b="1" u="sng" dirty="0" err="1" smtClean="0"/>
              <a:t>Defense</a:t>
            </a:r>
            <a:r>
              <a:rPr lang="nl-BE" b="1" u="sng" dirty="0" smtClean="0"/>
              <a:t> : </a:t>
            </a:r>
            <a:r>
              <a:rPr lang="nl-BE" b="1" dirty="0" smtClean="0"/>
              <a:t> </a:t>
            </a:r>
          </a:p>
          <a:p>
            <a:r>
              <a:rPr lang="nl-BE" b="1" dirty="0" smtClean="0"/>
              <a:t>2-blok rood</a:t>
            </a:r>
          </a:p>
          <a:p>
            <a:r>
              <a:rPr lang="nl-BE" b="1" dirty="0" smtClean="0"/>
              <a:t>3-blok blauw</a:t>
            </a:r>
          </a:p>
          <a:p>
            <a:endParaRPr lang="nl-BE" b="1" dirty="0"/>
          </a:p>
          <a:p>
            <a:r>
              <a:rPr lang="nl-BE" b="1" dirty="0" smtClean="0"/>
              <a:t>Pipe: voorkeur pos 5</a:t>
            </a:r>
          </a:p>
          <a:p>
            <a:endParaRPr lang="nl-BE" dirty="0" smtClean="0"/>
          </a:p>
          <a:p>
            <a:r>
              <a:rPr lang="nl-BE" b="1" dirty="0"/>
              <a:t> 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8212213" y="2037438"/>
            <a:ext cx="3065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 </a:t>
            </a:r>
            <a:r>
              <a:rPr lang="nl-BE" sz="1600" dirty="0" smtClean="0"/>
              <a:t>                 </a:t>
            </a:r>
            <a:r>
              <a:rPr lang="nl-BE" sz="2000" b="1" dirty="0" err="1" smtClean="0"/>
              <a:t>jumpspin</a:t>
            </a:r>
            <a:endParaRPr lang="nl-BE" sz="2000" b="1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46" y="241398"/>
            <a:ext cx="876163" cy="155153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86" y="2037438"/>
            <a:ext cx="4713725" cy="47137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240" y="2437548"/>
            <a:ext cx="3987298" cy="4098276"/>
          </a:xfrm>
          <a:prstGeom prst="rect">
            <a:avLst/>
          </a:prstGeom>
        </p:spPr>
      </p:pic>
      <p:pic>
        <p:nvPicPr>
          <p:cNvPr id="8" name="Picture 2" descr="http://www.merk-aanvragen.nl/wp-content/uploads/2012/06/merkaanvragen-argentin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850" y="236584"/>
            <a:ext cx="2266839" cy="15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89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err="1" smtClean="0">
                <a:solidFill>
                  <a:srgbClr val="002060"/>
                </a:solidFill>
              </a:rPr>
              <a:t>Filardi</a:t>
            </a:r>
            <a:r>
              <a:rPr lang="nl-BE" sz="5000" dirty="0" smtClean="0">
                <a:solidFill>
                  <a:srgbClr val="002060"/>
                </a:solidFill>
              </a:rPr>
              <a:t> 2 R5</a:t>
            </a:r>
            <a:endParaRPr lang="nl-BE" sz="5000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099277" y="2283832"/>
            <a:ext cx="2224916" cy="378565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l-BE" sz="2000" b="1" u="sng" dirty="0" smtClean="0"/>
              <a:t>Aanval </a:t>
            </a:r>
            <a:r>
              <a:rPr lang="nl-BE" sz="2000" b="1" u="sng" dirty="0"/>
              <a:t>pos 4</a:t>
            </a:r>
            <a:r>
              <a:rPr lang="nl-BE" sz="2000" b="1" u="sng" dirty="0" smtClean="0"/>
              <a:t> </a:t>
            </a:r>
            <a:r>
              <a:rPr lang="nl-BE" sz="2000" b="1" u="sng" dirty="0"/>
              <a:t>:</a:t>
            </a:r>
          </a:p>
          <a:p>
            <a:endParaRPr lang="nl-BE" sz="2000" b="1" dirty="0"/>
          </a:p>
          <a:p>
            <a:r>
              <a:rPr lang="nl-BE" sz="2000" b="1" dirty="0" smtClean="0"/>
              <a:t>Snelle bal : </a:t>
            </a:r>
            <a:r>
              <a:rPr lang="nl-BE" sz="2000" b="1" dirty="0"/>
              <a:t>2</a:t>
            </a:r>
            <a:endParaRPr lang="nl-BE" sz="2000" b="1" dirty="0" smtClean="0"/>
          </a:p>
          <a:p>
            <a:endParaRPr lang="nl-BE" sz="2000" b="1" dirty="0"/>
          </a:p>
          <a:p>
            <a:r>
              <a:rPr lang="nl-BE" sz="2000" b="1" dirty="0" smtClean="0"/>
              <a:t>Half </a:t>
            </a:r>
            <a:r>
              <a:rPr lang="nl-BE" sz="2000" b="1" dirty="0"/>
              <a:t>hoog </a:t>
            </a:r>
            <a:r>
              <a:rPr lang="nl-BE" sz="2000" b="1" dirty="0" smtClean="0"/>
              <a:t>: 2</a:t>
            </a:r>
          </a:p>
          <a:p>
            <a:endParaRPr lang="nl-BE" sz="2000" b="1" dirty="0"/>
          </a:p>
          <a:p>
            <a:r>
              <a:rPr lang="nl-BE" sz="2000" b="1" dirty="0" smtClean="0"/>
              <a:t>Hoog : blok 1</a:t>
            </a:r>
            <a:endParaRPr lang="nl-BE" sz="2000" b="1" dirty="0"/>
          </a:p>
          <a:p>
            <a:endParaRPr lang="nl-BE" sz="2000" b="1" dirty="0"/>
          </a:p>
          <a:p>
            <a:r>
              <a:rPr lang="nl-BE" sz="2000" b="1" u="sng" dirty="0" err="1" smtClean="0"/>
              <a:t>Defense</a:t>
            </a:r>
            <a:r>
              <a:rPr lang="nl-BE" sz="2000" b="1" u="sng" dirty="0" smtClean="0"/>
              <a:t> :</a:t>
            </a:r>
          </a:p>
          <a:p>
            <a:r>
              <a:rPr lang="nl-BE" sz="2000" b="1" dirty="0" smtClean="0"/>
              <a:t>2-blok : Basis</a:t>
            </a:r>
          </a:p>
          <a:p>
            <a:r>
              <a:rPr lang="nl-BE" sz="2000" b="1" dirty="0" smtClean="0"/>
              <a:t>3-blok : basis </a:t>
            </a:r>
            <a:endParaRPr lang="nl-BE" sz="2000" b="1" dirty="0"/>
          </a:p>
          <a:p>
            <a:endParaRPr lang="nl-BE" sz="2000" b="1" dirty="0" smtClean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02" y="284176"/>
            <a:ext cx="828675" cy="12001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919" y="2092480"/>
            <a:ext cx="4099196" cy="446022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695" y="2026757"/>
            <a:ext cx="3148123" cy="452594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431665" y="2747921"/>
            <a:ext cx="244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002060"/>
                </a:solidFill>
              </a:rPr>
              <a:t>1x </a:t>
            </a:r>
            <a:r>
              <a:rPr lang="nl-BE" dirty="0" err="1" smtClean="0">
                <a:solidFill>
                  <a:srgbClr val="002060"/>
                </a:solidFill>
              </a:rPr>
              <a:t>jumpfloat</a:t>
            </a:r>
            <a:r>
              <a:rPr lang="nl-BE" dirty="0" smtClean="0">
                <a:solidFill>
                  <a:srgbClr val="002060"/>
                </a:solidFill>
              </a:rPr>
              <a:t> 1-5</a:t>
            </a:r>
            <a:endParaRPr lang="nl-BE" dirty="0">
              <a:solidFill>
                <a:srgbClr val="002060"/>
              </a:solidFill>
            </a:endParaRPr>
          </a:p>
        </p:txBody>
      </p:sp>
      <p:pic>
        <p:nvPicPr>
          <p:cNvPr id="9" name="Picture 2" descr="http://www.merk-aanvragen.nl/wp-content/uploads/2012/06/merkaanvragen-argentin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850" y="236584"/>
            <a:ext cx="2266839" cy="15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36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2918" y="284176"/>
            <a:ext cx="10989082" cy="1508760"/>
          </a:xfrm>
        </p:spPr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002060"/>
                </a:solidFill>
              </a:rPr>
              <a:t>OPPOSITE FRONTROW NR 10   LINKS !!!</a:t>
            </a:r>
            <a:endParaRPr lang="nl-BE" sz="5000" dirty="0">
              <a:solidFill>
                <a:srgbClr val="00206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570487" y="1945337"/>
            <a:ext cx="2311611" cy="480131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l-BE" b="1" u="sng" dirty="0" smtClean="0"/>
              <a:t>Aanval pos 2  :</a:t>
            </a:r>
          </a:p>
          <a:p>
            <a:endParaRPr lang="nl-BE" b="1" u="sng" dirty="0" smtClean="0"/>
          </a:p>
          <a:p>
            <a:r>
              <a:rPr lang="nl-BE" b="1" dirty="0" smtClean="0"/>
              <a:t>Snelle bal :  1tg1 </a:t>
            </a:r>
          </a:p>
          <a:p>
            <a:r>
              <a:rPr lang="nl-BE" b="1" dirty="0" smtClean="0"/>
              <a:t>Blok 2</a:t>
            </a:r>
          </a:p>
          <a:p>
            <a:endParaRPr lang="nl-BE" b="1" dirty="0" smtClean="0"/>
          </a:p>
          <a:p>
            <a:r>
              <a:rPr lang="nl-BE" b="1" dirty="0" smtClean="0"/>
              <a:t>Halfhoog :  2</a:t>
            </a:r>
          </a:p>
          <a:p>
            <a:r>
              <a:rPr lang="nl-BE" b="1" dirty="0" smtClean="0"/>
              <a:t>Variatie kan lijn dicht</a:t>
            </a:r>
          </a:p>
          <a:p>
            <a:endParaRPr lang="nl-BE" b="1" dirty="0"/>
          </a:p>
          <a:p>
            <a:r>
              <a:rPr lang="nl-BE" b="1" dirty="0" smtClean="0"/>
              <a:t>Hoge bal : 1</a:t>
            </a:r>
          </a:p>
          <a:p>
            <a:endParaRPr lang="nl-BE" b="1" dirty="0" smtClean="0"/>
          </a:p>
          <a:p>
            <a:r>
              <a:rPr lang="nl-BE" b="1" dirty="0" smtClean="0"/>
              <a:t>  </a:t>
            </a:r>
            <a:endParaRPr lang="nl-BE" b="1" u="sng" dirty="0" smtClean="0"/>
          </a:p>
          <a:p>
            <a:r>
              <a:rPr lang="nl-BE" b="1" u="sng" dirty="0" err="1" smtClean="0"/>
              <a:t>Defense</a:t>
            </a:r>
            <a:r>
              <a:rPr lang="nl-BE" b="1" u="sng" dirty="0" smtClean="0"/>
              <a:t>:</a:t>
            </a:r>
          </a:p>
          <a:p>
            <a:r>
              <a:rPr lang="nl-BE" b="1" dirty="0" smtClean="0"/>
              <a:t>2-blok : basis rood</a:t>
            </a:r>
          </a:p>
          <a:p>
            <a:r>
              <a:rPr lang="nl-BE" b="1" dirty="0" smtClean="0"/>
              <a:t>3-blok : basis blauw</a:t>
            </a:r>
          </a:p>
          <a:p>
            <a:endParaRPr lang="nl-BE" b="1" u="sng" dirty="0"/>
          </a:p>
          <a:p>
            <a:endParaRPr lang="nl-BE" dirty="0" smtClean="0"/>
          </a:p>
          <a:p>
            <a:r>
              <a:rPr lang="nl-BE" b="1" dirty="0"/>
              <a:t> </a:t>
            </a:r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3" name="Tekstvak 22"/>
          <p:cNvSpPr txBox="1"/>
          <p:nvPr/>
        </p:nvSpPr>
        <p:spPr>
          <a:xfrm>
            <a:off x="8882098" y="1945337"/>
            <a:ext cx="3428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 </a:t>
            </a:r>
            <a:r>
              <a:rPr lang="nl-BE" sz="1600" dirty="0" smtClean="0"/>
              <a:t>               </a:t>
            </a:r>
            <a:r>
              <a:rPr lang="nl-BE" sz="2000" b="1" dirty="0" err="1"/>
              <a:t>J</a:t>
            </a:r>
            <a:r>
              <a:rPr lang="nl-BE" sz="2000" b="1" dirty="0" err="1" smtClean="0"/>
              <a:t>umpspin</a:t>
            </a:r>
            <a:endParaRPr lang="nl-BE" sz="2000" b="1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86" y="348068"/>
            <a:ext cx="969324" cy="107702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990" y="2018951"/>
            <a:ext cx="4081692" cy="445070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071" y="2391688"/>
            <a:ext cx="2244288" cy="432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002060"/>
                </a:solidFill>
              </a:rPr>
              <a:t>OPPOSITE FRONTROW NR 10</a:t>
            </a:r>
            <a:endParaRPr lang="nl-BE" sz="5000" dirty="0">
              <a:solidFill>
                <a:srgbClr val="00206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858449" y="2267278"/>
            <a:ext cx="2528071" cy="34778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nl-BE" sz="2000" b="1" dirty="0" smtClean="0"/>
          </a:p>
          <a:p>
            <a:r>
              <a:rPr lang="nl-BE" sz="2000" b="1" dirty="0" smtClean="0"/>
              <a:t> </a:t>
            </a:r>
            <a:r>
              <a:rPr lang="nl-BE" sz="2000" b="1" u="sng" dirty="0" smtClean="0"/>
              <a:t>Aanval pos 4 </a:t>
            </a:r>
            <a:r>
              <a:rPr lang="nl-BE" sz="2000" b="1" dirty="0" smtClean="0"/>
              <a:t>: </a:t>
            </a:r>
          </a:p>
          <a:p>
            <a:r>
              <a:rPr lang="nl-BE" sz="2000" b="1" dirty="0" smtClean="0"/>
              <a:t>Half :Blok 1</a:t>
            </a:r>
          </a:p>
          <a:p>
            <a:r>
              <a:rPr lang="nl-BE" sz="2000" b="1" dirty="0"/>
              <a:t>H</a:t>
            </a:r>
            <a:r>
              <a:rPr lang="nl-BE" sz="2000" b="1" dirty="0" smtClean="0"/>
              <a:t>oog : Blok 1</a:t>
            </a:r>
          </a:p>
          <a:p>
            <a:endParaRPr lang="nl-BE" sz="2000" b="1" u="sng" dirty="0" smtClean="0"/>
          </a:p>
          <a:p>
            <a:r>
              <a:rPr lang="nl-BE" sz="2000" b="1" u="sng" dirty="0" err="1" smtClean="0"/>
              <a:t>Defense</a:t>
            </a:r>
            <a:r>
              <a:rPr lang="nl-BE" sz="2000" b="1" u="sng" dirty="0" smtClean="0"/>
              <a:t>:</a:t>
            </a:r>
            <a:endParaRPr lang="nl-BE" sz="2000" b="1" dirty="0"/>
          </a:p>
          <a:p>
            <a:r>
              <a:rPr lang="nl-BE" sz="2000" b="1" dirty="0" smtClean="0"/>
              <a:t>2-blok :Basis rood</a:t>
            </a:r>
          </a:p>
          <a:p>
            <a:r>
              <a:rPr lang="nl-BE" sz="2000" b="1" dirty="0" smtClean="0"/>
              <a:t>3-blok : basis blauw</a:t>
            </a:r>
            <a:endParaRPr lang="nl-BE" sz="2000" b="1" dirty="0"/>
          </a:p>
          <a:p>
            <a:endParaRPr lang="nl-BE" sz="2000" b="1" dirty="0" smtClean="0"/>
          </a:p>
          <a:p>
            <a:endParaRPr lang="nl-BE" sz="2000" dirty="0" smtClean="0"/>
          </a:p>
          <a:p>
            <a:r>
              <a:rPr lang="nl-BE" sz="2000" b="1" dirty="0"/>
              <a:t> </a:t>
            </a:r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86" y="500042"/>
            <a:ext cx="969324" cy="107702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57" y="1961126"/>
            <a:ext cx="6584495" cy="4749918"/>
          </a:xfrm>
          <a:prstGeom prst="rect">
            <a:avLst/>
          </a:prstGeom>
        </p:spPr>
      </p:pic>
      <p:pic>
        <p:nvPicPr>
          <p:cNvPr id="8" name="Picture 2" descr="http://www.merk-aanvragen.nl/wp-content/uploads/2012/06/merkaanvragen-argentin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850" y="236584"/>
            <a:ext cx="2266839" cy="15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3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002060"/>
                </a:solidFill>
              </a:rPr>
              <a:t>OPPOSITE </a:t>
            </a:r>
            <a:r>
              <a:rPr lang="nl-BE" sz="5000" dirty="0" err="1" smtClean="0">
                <a:solidFill>
                  <a:srgbClr val="002060"/>
                </a:solidFill>
              </a:rPr>
              <a:t>Backrow</a:t>
            </a:r>
            <a:r>
              <a:rPr lang="nl-BE" sz="5000" dirty="0" smtClean="0">
                <a:solidFill>
                  <a:srgbClr val="002060"/>
                </a:solidFill>
              </a:rPr>
              <a:t> NR 11</a:t>
            </a:r>
            <a:endParaRPr lang="nl-BE" sz="5000" dirty="0">
              <a:solidFill>
                <a:srgbClr val="00206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232749" y="2263641"/>
            <a:ext cx="3939988" cy="440120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nl-BE" sz="2000" b="1" u="sng" dirty="0" smtClean="0"/>
              <a:t>Aanval </a:t>
            </a:r>
            <a:r>
              <a:rPr lang="nl-BE" sz="2000" b="1" u="sng" dirty="0"/>
              <a:t>pos </a:t>
            </a:r>
            <a:r>
              <a:rPr lang="nl-BE" sz="2000" b="1" u="sng" dirty="0" smtClean="0"/>
              <a:t>1  :</a:t>
            </a:r>
            <a:endParaRPr lang="nl-BE" sz="2000" b="1" u="sng" dirty="0"/>
          </a:p>
          <a:p>
            <a:r>
              <a:rPr lang="nl-BE" sz="2000" b="1" dirty="0"/>
              <a:t>Snelle bal </a:t>
            </a:r>
            <a:r>
              <a:rPr lang="nl-BE" sz="2000" b="1" dirty="0" smtClean="0"/>
              <a:t>: 2</a:t>
            </a:r>
            <a:endParaRPr lang="nl-BE" sz="2000" b="1" dirty="0"/>
          </a:p>
          <a:p>
            <a:endParaRPr lang="nl-BE" sz="2000" b="1" u="sng" dirty="0" smtClean="0"/>
          </a:p>
          <a:p>
            <a:r>
              <a:rPr lang="nl-BE" sz="2000" b="1" dirty="0" smtClean="0"/>
              <a:t>Halfhoog : 2</a:t>
            </a:r>
          </a:p>
          <a:p>
            <a:endParaRPr lang="nl-BE" sz="2000" b="1" dirty="0" smtClean="0"/>
          </a:p>
          <a:p>
            <a:r>
              <a:rPr lang="nl-BE" sz="2000" b="1" dirty="0"/>
              <a:t>Hoge bal : 1</a:t>
            </a:r>
          </a:p>
          <a:p>
            <a:endParaRPr lang="nl-BE" sz="2000" b="1" dirty="0" smtClean="0"/>
          </a:p>
          <a:p>
            <a:r>
              <a:rPr lang="nl-BE" sz="2000" b="1" u="sng" dirty="0" err="1"/>
              <a:t>Defense</a:t>
            </a:r>
            <a:r>
              <a:rPr lang="nl-BE" sz="2000" b="1" u="sng" dirty="0"/>
              <a:t> : </a:t>
            </a:r>
            <a:r>
              <a:rPr lang="nl-BE" sz="2000" b="1" dirty="0"/>
              <a:t> </a:t>
            </a:r>
            <a:endParaRPr lang="nl-BE" sz="2000" b="1" dirty="0" smtClean="0"/>
          </a:p>
          <a:p>
            <a:r>
              <a:rPr lang="nl-BE" sz="2000" b="1" dirty="0" smtClean="0"/>
              <a:t>2-blok : rood (D1 in de hoek)</a:t>
            </a:r>
            <a:endParaRPr lang="nl-BE" sz="2000" b="1" dirty="0"/>
          </a:p>
          <a:p>
            <a:r>
              <a:rPr lang="nl-BE" sz="2000" b="1" dirty="0" smtClean="0"/>
              <a:t>3-blok : blauw</a:t>
            </a:r>
          </a:p>
          <a:p>
            <a:endParaRPr lang="nl-BE" sz="2000" b="1" u="sng" dirty="0" smtClean="0"/>
          </a:p>
          <a:p>
            <a:endParaRPr lang="nl-BE" sz="2000" b="1" dirty="0" smtClean="0"/>
          </a:p>
          <a:p>
            <a:endParaRPr lang="nl-BE" sz="2000" b="1" u="sng" dirty="0"/>
          </a:p>
          <a:p>
            <a:endParaRPr lang="nl-BE" sz="2000" dirty="0"/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86" y="412748"/>
            <a:ext cx="969324" cy="107702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86" y="1921508"/>
            <a:ext cx="6832874" cy="4697099"/>
          </a:xfrm>
          <a:prstGeom prst="rect">
            <a:avLst/>
          </a:prstGeom>
        </p:spPr>
      </p:pic>
      <p:pic>
        <p:nvPicPr>
          <p:cNvPr id="8" name="Picture 2" descr="http://www.merk-aanvragen.nl/wp-content/uploads/2012/06/merkaanvragen-argentin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850" y="236584"/>
            <a:ext cx="2266839" cy="15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28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 </a:t>
            </a:r>
            <a:r>
              <a:rPr lang="nl-BE" sz="5000" dirty="0" smtClean="0">
                <a:solidFill>
                  <a:srgbClr val="002060"/>
                </a:solidFill>
              </a:rPr>
              <a:t>M6 </a:t>
            </a:r>
            <a:r>
              <a:rPr lang="nl-BE" sz="5000" dirty="0" err="1" smtClean="0">
                <a:solidFill>
                  <a:srgbClr val="002060"/>
                </a:solidFill>
              </a:rPr>
              <a:t>Gauna</a:t>
            </a:r>
            <a:r>
              <a:rPr lang="nl-BE" sz="5000" dirty="0" smtClean="0">
                <a:solidFill>
                  <a:srgbClr val="002060"/>
                </a:solidFill>
              </a:rPr>
              <a:t> </a:t>
            </a:r>
            <a:r>
              <a:rPr lang="nl-BE" sz="5000" dirty="0" err="1" smtClean="0">
                <a:solidFill>
                  <a:srgbClr val="002060"/>
                </a:solidFill>
              </a:rPr>
              <a:t>nr</a:t>
            </a:r>
            <a:r>
              <a:rPr lang="nl-BE" sz="5000" dirty="0">
                <a:solidFill>
                  <a:srgbClr val="002060"/>
                </a:solidFill>
              </a:rPr>
              <a:t> </a:t>
            </a:r>
            <a:r>
              <a:rPr lang="nl-BE" sz="5000" dirty="0" smtClean="0">
                <a:solidFill>
                  <a:srgbClr val="002060"/>
                </a:solidFill>
              </a:rPr>
              <a:t>19</a:t>
            </a:r>
            <a:endParaRPr lang="nl-BE" sz="5000" dirty="0">
              <a:solidFill>
                <a:srgbClr val="002060"/>
              </a:solidFill>
            </a:endParaRPr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4" name="Tekstvak 13"/>
          <p:cNvSpPr txBox="1"/>
          <p:nvPr/>
        </p:nvSpPr>
        <p:spPr>
          <a:xfrm>
            <a:off x="8386674" y="1884777"/>
            <a:ext cx="213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 err="1" smtClean="0"/>
              <a:t>Jumpspin</a:t>
            </a:r>
            <a:endParaRPr lang="nl-BE" sz="1600" b="1" dirty="0" smtClean="0"/>
          </a:p>
          <a:p>
            <a:endParaRPr lang="nl-BE" sz="16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7154050" y="515417"/>
            <a:ext cx="367686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 smtClean="0">
                <a:solidFill>
                  <a:srgbClr val="002060"/>
                </a:solidFill>
              </a:rPr>
              <a:t>B  naar 5</a:t>
            </a:r>
          </a:p>
          <a:p>
            <a:r>
              <a:rPr lang="nl-BE" sz="2500" b="1" dirty="0" smtClean="0">
                <a:solidFill>
                  <a:srgbClr val="002060"/>
                </a:solidFill>
              </a:rPr>
              <a:t>SHOOT &amp; B+ naar 1</a:t>
            </a:r>
          </a:p>
          <a:p>
            <a:endParaRPr lang="nl-BE" sz="2500" b="1" dirty="0" smtClean="0">
              <a:solidFill>
                <a:srgbClr val="002060"/>
              </a:solidFill>
            </a:endParaRPr>
          </a:p>
          <a:p>
            <a:endParaRPr lang="nl-BE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38" y="284176"/>
            <a:ext cx="693181" cy="127762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86" y="1945336"/>
            <a:ext cx="2105025" cy="46767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051" y="1988198"/>
            <a:ext cx="2143125" cy="45910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6176" y="2007248"/>
            <a:ext cx="2171700" cy="45529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5088" y="2177164"/>
            <a:ext cx="3171825" cy="4562475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1059960" y="3137337"/>
            <a:ext cx="5990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dirty="0" smtClean="0">
                <a:solidFill>
                  <a:srgbClr val="002060"/>
                </a:solidFill>
              </a:rPr>
              <a:t>5</a:t>
            </a:r>
            <a:endParaRPr lang="nl-BE" sz="3500" dirty="0">
              <a:solidFill>
                <a:srgbClr val="00206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202791" y="3137337"/>
            <a:ext cx="5990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430016" y="3137337"/>
            <a:ext cx="5990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dirty="0">
                <a:solidFill>
                  <a:srgbClr val="002060"/>
                </a:solidFill>
              </a:rPr>
              <a:t>1</a:t>
            </a:r>
          </a:p>
        </p:txBody>
      </p:sp>
      <p:pic>
        <p:nvPicPr>
          <p:cNvPr id="18" name="Picture 2" descr="http://www.merk-aanvragen.nl/wp-content/uploads/2012/06/merkaanvragen-argentini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019" y="328457"/>
            <a:ext cx="1817959" cy="121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002060"/>
                </a:solidFill>
              </a:rPr>
              <a:t>M3 </a:t>
            </a:r>
            <a:r>
              <a:rPr lang="nl-BE" sz="5000" dirty="0" err="1" smtClean="0">
                <a:solidFill>
                  <a:srgbClr val="002060"/>
                </a:solidFill>
              </a:rPr>
              <a:t>Solé</a:t>
            </a:r>
            <a:r>
              <a:rPr lang="nl-BE" sz="5000" dirty="0" smtClean="0">
                <a:solidFill>
                  <a:srgbClr val="002060"/>
                </a:solidFill>
              </a:rPr>
              <a:t> </a:t>
            </a:r>
            <a:r>
              <a:rPr lang="nl-BE" sz="5000" dirty="0" err="1" smtClean="0">
                <a:solidFill>
                  <a:srgbClr val="002060"/>
                </a:solidFill>
              </a:rPr>
              <a:t>nr</a:t>
            </a:r>
            <a:r>
              <a:rPr lang="nl-BE" sz="5000" dirty="0" smtClean="0">
                <a:solidFill>
                  <a:srgbClr val="002060"/>
                </a:solidFill>
              </a:rPr>
              <a:t> 11</a:t>
            </a:r>
            <a:endParaRPr lang="nl-BE" sz="5000" dirty="0">
              <a:solidFill>
                <a:srgbClr val="002060"/>
              </a:solidFill>
            </a:endParaRPr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4" name="Tekstvak 13"/>
          <p:cNvSpPr txBox="1"/>
          <p:nvPr/>
        </p:nvSpPr>
        <p:spPr>
          <a:xfrm>
            <a:off x="8215685" y="1949922"/>
            <a:ext cx="3576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err="1" smtClean="0"/>
              <a:t>Jumpfloat</a:t>
            </a:r>
            <a:endParaRPr lang="nl-BE" sz="2000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7206943" y="612672"/>
            <a:ext cx="34505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 smtClean="0">
                <a:solidFill>
                  <a:srgbClr val="002060"/>
                </a:solidFill>
              </a:rPr>
              <a:t>B naar 5</a:t>
            </a:r>
          </a:p>
          <a:p>
            <a:r>
              <a:rPr lang="nl-BE" sz="2500" b="1" dirty="0" err="1" smtClean="0">
                <a:solidFill>
                  <a:srgbClr val="002060"/>
                </a:solidFill>
              </a:rPr>
              <a:t>Shoot</a:t>
            </a:r>
            <a:r>
              <a:rPr lang="nl-BE" sz="2500" b="1" dirty="0" smtClean="0">
                <a:solidFill>
                  <a:srgbClr val="002060"/>
                </a:solidFill>
              </a:rPr>
              <a:t>  en B +naar 1</a:t>
            </a:r>
            <a:endParaRPr lang="nl-BE" sz="2500" b="1" dirty="0">
              <a:solidFill>
                <a:srgbClr val="002060"/>
              </a:solidFill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86" y="337242"/>
            <a:ext cx="756868" cy="109867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685" y="2350032"/>
            <a:ext cx="2802089" cy="435098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86" y="2350032"/>
            <a:ext cx="5892143" cy="4113830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1324303" y="3263462"/>
            <a:ext cx="5990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dirty="0" smtClean="0">
                <a:solidFill>
                  <a:srgbClr val="002060"/>
                </a:solidFill>
              </a:rPr>
              <a:t>5</a:t>
            </a:r>
            <a:endParaRPr lang="nl-BE" sz="3500" dirty="0">
              <a:solidFill>
                <a:srgbClr val="00206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083604" y="3279549"/>
            <a:ext cx="5990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4924096" y="3263462"/>
            <a:ext cx="5990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dirty="0">
                <a:solidFill>
                  <a:srgbClr val="002060"/>
                </a:solidFill>
              </a:rPr>
              <a:t>1</a:t>
            </a:r>
          </a:p>
        </p:txBody>
      </p:sp>
      <p:pic>
        <p:nvPicPr>
          <p:cNvPr id="13" name="Picture 2" descr="http://www.merk-aanvragen.nl/wp-content/uploads/2012/06/merkaanvragen-argentin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718" y="337242"/>
            <a:ext cx="1859698" cy="123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28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Gestreept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Gestreept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estreep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 stroken</Template>
  <TotalTime>4399</TotalTime>
  <Words>540</Words>
  <Application>Microsoft Office PowerPoint</Application>
  <PresentationFormat>Breedbeeld</PresentationFormat>
  <Paragraphs>214</Paragraphs>
  <Slides>19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Calibri</vt:lpstr>
      <vt:lpstr>Corbel</vt:lpstr>
      <vt:lpstr>Tw Cen MT</vt:lpstr>
      <vt:lpstr>Wingdings</vt:lpstr>
      <vt:lpstr>Gestreept</vt:lpstr>
      <vt:lpstr>PowerPoint-presentatie</vt:lpstr>
      <vt:lpstr>Conte 7R2 </vt:lpstr>
      <vt:lpstr>Conte 7 R2</vt:lpstr>
      <vt:lpstr>Filardi 2 R5</vt:lpstr>
      <vt:lpstr>OPPOSITE FRONTROW NR 10   LINKS !!!</vt:lpstr>
      <vt:lpstr>OPPOSITE FRONTROW NR 10</vt:lpstr>
      <vt:lpstr>OPPOSITE Backrow NR 11</vt:lpstr>
      <vt:lpstr> M6 Gauna nr 19</vt:lpstr>
      <vt:lpstr>M3 Solé nr 11</vt:lpstr>
      <vt:lpstr>M6 crer 14</vt:lpstr>
      <vt:lpstr>Zornetta nr 22</vt:lpstr>
      <vt:lpstr>Opposite Ramos 16</vt:lpstr>
      <vt:lpstr>SV nr 5 uriate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SERVEtarget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Moneytime</dc:title>
  <dc:creator>christophe achten</dc:creator>
  <cp:lastModifiedBy>christophe achten</cp:lastModifiedBy>
  <cp:revision>206</cp:revision>
  <cp:lastPrinted>2015-07-10T08:10:26Z</cp:lastPrinted>
  <dcterms:created xsi:type="dcterms:W3CDTF">2014-12-08T19:28:28Z</dcterms:created>
  <dcterms:modified xsi:type="dcterms:W3CDTF">2015-07-11T07:11:34Z</dcterms:modified>
</cp:coreProperties>
</file>