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7" r:id="rId2"/>
    <p:sldId id="260" r:id="rId3"/>
    <p:sldId id="258" r:id="rId4"/>
    <p:sldId id="273" r:id="rId5"/>
    <p:sldId id="285" r:id="rId6"/>
    <p:sldId id="259" r:id="rId7"/>
    <p:sldId id="283" r:id="rId8"/>
    <p:sldId id="268" r:id="rId9"/>
    <p:sldId id="270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jl, gemiddeld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0" autoAdjust="0"/>
    <p:restoredTop sz="86894" autoAdjust="0"/>
  </p:normalViewPr>
  <p:slideViewPr>
    <p:cSldViewPr snapToGrid="0">
      <p:cViewPr>
        <p:scale>
          <a:sx n="80" d="100"/>
          <a:sy n="80" d="100"/>
        </p:scale>
        <p:origin x="-1842" y="-5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ECFFC-EBE9-42D1-BA17-DAEAD628B721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31567-3512-4CBB-9F68-665876EB1DF9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4064284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1567-3512-4CBB-9F68-665876EB1DF9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417236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26983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89031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51981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413238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660208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57330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04697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56486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03783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07764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103935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A9B4886-D369-4981-9062-7305157E3F6C}" type="datetimeFigureOut">
              <a:rPr lang="nl-BE" smtClean="0"/>
              <a:pPr/>
              <a:t>28/10/2015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39E34D0-31AC-4080-BE88-DED2AB15138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039091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406531" y="500694"/>
            <a:ext cx="6165378" cy="978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Soupiska</a:t>
            </a:r>
            <a:r>
              <a:rPr lang="en-US" sz="54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en-US" sz="54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TJ Ostrava</a:t>
            </a:r>
            <a:endParaRPr lang="en-US" sz="5400" dirty="0">
              <a:solidFill>
                <a:srgbClr val="FF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14" name="Group 3"/>
          <p:cNvGrpSpPr>
            <a:grpSpLocks/>
          </p:cNvGrpSpPr>
          <p:nvPr/>
        </p:nvGrpSpPr>
        <p:grpSpPr bwMode="auto">
          <a:xfrm rot="10800000">
            <a:off x="4263687" y="1917141"/>
            <a:ext cx="6604222" cy="4920665"/>
            <a:chOff x="68" y="327"/>
            <a:chExt cx="1904" cy="1697"/>
          </a:xfrm>
          <a:solidFill>
            <a:srgbClr val="FF0000"/>
          </a:solidFill>
        </p:grpSpPr>
        <p:sp>
          <p:nvSpPr>
            <p:cNvPr id="15" name="Rectangle 4"/>
            <p:cNvSpPr>
              <a:spLocks noChangeArrowheads="1"/>
            </p:cNvSpPr>
            <p:nvPr/>
          </p:nvSpPr>
          <p:spPr bwMode="auto">
            <a:xfrm>
              <a:off x="204" y="391"/>
              <a:ext cx="1633" cy="1633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nl-BE" sz="2400">
                <a:latin typeface="+mj-lt"/>
              </a:endParaRPr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204" y="935"/>
              <a:ext cx="1633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+mj-lt"/>
              </a:endParaRPr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auto">
            <a:xfrm flipV="1">
              <a:off x="68" y="327"/>
              <a:ext cx="136" cy="136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10800000" wrap="none" anchor="ctr"/>
            <a:lstStyle/>
            <a:p>
              <a:pPr algn="ctr"/>
              <a:endParaRPr lang="nl-BE" sz="2400">
                <a:latin typeface="+mj-lt"/>
              </a:endParaRPr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 flipV="1">
              <a:off x="1836" y="327"/>
              <a:ext cx="136" cy="136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10800000" wrap="none" anchor="ctr"/>
            <a:lstStyle/>
            <a:p>
              <a:pPr algn="ctr"/>
              <a:endParaRPr lang="nl-BE" sz="2400">
                <a:latin typeface="+mj-lt"/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203" y="391"/>
              <a:ext cx="1633" cy="0"/>
            </a:xfrm>
            <a:prstGeom prst="line">
              <a:avLst/>
            </a:prstGeom>
            <a:grp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+mj-lt"/>
              </a:endParaRPr>
            </a:p>
          </p:txBody>
        </p:sp>
      </p:grpSp>
      <p:sp>
        <p:nvSpPr>
          <p:cNvPr id="20" name="AutoShape 52"/>
          <p:cNvSpPr>
            <a:spLocks noChangeArrowheads="1"/>
          </p:cNvSpPr>
          <p:nvPr/>
        </p:nvSpPr>
        <p:spPr bwMode="auto">
          <a:xfrm>
            <a:off x="539634" y="5465471"/>
            <a:ext cx="1906123" cy="47626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smtClean="0"/>
              <a:t>15 Válková</a:t>
            </a:r>
            <a:endParaRPr lang="nl-NL" sz="2400" dirty="0"/>
          </a:p>
        </p:txBody>
      </p:sp>
      <p:sp>
        <p:nvSpPr>
          <p:cNvPr id="21" name="AutoShape 52"/>
          <p:cNvSpPr>
            <a:spLocks noChangeArrowheads="1"/>
          </p:cNvSpPr>
          <p:nvPr/>
        </p:nvSpPr>
        <p:spPr bwMode="auto">
          <a:xfrm>
            <a:off x="8465575" y="3347729"/>
            <a:ext cx="1909096" cy="44734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  <a:latin typeface="+mj-lt"/>
              </a:rPr>
              <a:t>12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Kojdová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AutoShape 99"/>
          <p:cNvSpPr>
            <a:spLocks noChangeArrowheads="1"/>
          </p:cNvSpPr>
          <p:nvPr/>
        </p:nvSpPr>
        <p:spPr bwMode="auto">
          <a:xfrm>
            <a:off x="8615437" y="5573395"/>
            <a:ext cx="677323" cy="4674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U</a:t>
            </a:r>
            <a:endParaRPr lang="nl-NL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" name="AutoShape 99"/>
          <p:cNvSpPr>
            <a:spLocks noChangeArrowheads="1"/>
          </p:cNvSpPr>
          <p:nvPr/>
        </p:nvSpPr>
        <p:spPr bwMode="auto">
          <a:xfrm>
            <a:off x="5972206" y="5607671"/>
            <a:ext cx="677323" cy="4674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S</a:t>
            </a:r>
            <a:endParaRPr lang="nl-NL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4" name="AutoShape 99"/>
          <p:cNvSpPr>
            <a:spLocks noChangeArrowheads="1"/>
          </p:cNvSpPr>
          <p:nvPr/>
        </p:nvSpPr>
        <p:spPr bwMode="auto">
          <a:xfrm>
            <a:off x="6672912" y="5614910"/>
            <a:ext cx="677323" cy="4674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B</a:t>
            </a:r>
            <a:endParaRPr lang="nl-NL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5" name="AutoShape 52"/>
          <p:cNvSpPr>
            <a:spLocks noChangeArrowheads="1"/>
          </p:cNvSpPr>
          <p:nvPr/>
        </p:nvSpPr>
        <p:spPr bwMode="auto">
          <a:xfrm>
            <a:off x="4853336" y="6100279"/>
            <a:ext cx="1556577" cy="423722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  <a:latin typeface="+mj-lt"/>
              </a:rPr>
              <a:t>6 </a:t>
            </a:r>
            <a:r>
              <a:rPr lang="cs-CZ" sz="2400" dirty="0" err="1" smtClean="0">
                <a:solidFill>
                  <a:schemeClr val="bg1"/>
                </a:solidFill>
              </a:rPr>
              <a:t>Čuboňová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AutoShape 99"/>
          <p:cNvSpPr>
            <a:spLocks noChangeArrowheads="1"/>
          </p:cNvSpPr>
          <p:nvPr/>
        </p:nvSpPr>
        <p:spPr bwMode="auto">
          <a:xfrm>
            <a:off x="8668373" y="2719507"/>
            <a:ext cx="677323" cy="4674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S</a:t>
            </a:r>
            <a:endParaRPr lang="nl-NL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" name="AutoShape 99"/>
          <p:cNvSpPr>
            <a:spLocks noChangeArrowheads="1"/>
          </p:cNvSpPr>
          <p:nvPr/>
        </p:nvSpPr>
        <p:spPr bwMode="auto">
          <a:xfrm>
            <a:off x="560387" y="2428092"/>
            <a:ext cx="2979193" cy="49202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Náhradníce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útočnice</a:t>
            </a:r>
            <a:r>
              <a:rPr lang="nl-NL" sz="2400" dirty="0" smtClean="0">
                <a:solidFill>
                  <a:schemeClr val="bg1"/>
                </a:solidFill>
                <a:latin typeface="+mj-lt"/>
              </a:rPr>
              <a:t>: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AutoShape 99"/>
          <p:cNvSpPr>
            <a:spLocks noChangeArrowheads="1"/>
          </p:cNvSpPr>
          <p:nvPr/>
        </p:nvSpPr>
        <p:spPr bwMode="auto">
          <a:xfrm>
            <a:off x="6690674" y="2649144"/>
            <a:ext cx="677323" cy="4674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B</a:t>
            </a:r>
            <a:endParaRPr lang="nl-NL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" name="AutoShape 52"/>
          <p:cNvSpPr>
            <a:spLocks noChangeArrowheads="1"/>
          </p:cNvSpPr>
          <p:nvPr/>
        </p:nvSpPr>
        <p:spPr bwMode="auto">
          <a:xfrm>
            <a:off x="4766330" y="3158113"/>
            <a:ext cx="2096705" cy="489112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9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Sou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čková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AutoShape 99"/>
          <p:cNvSpPr>
            <a:spLocks noChangeArrowheads="1"/>
          </p:cNvSpPr>
          <p:nvPr/>
        </p:nvSpPr>
        <p:spPr bwMode="auto">
          <a:xfrm>
            <a:off x="5776921" y="2576789"/>
            <a:ext cx="677323" cy="4674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N</a:t>
            </a:r>
            <a:endParaRPr lang="nl-NL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4" name="AutoShape 99"/>
          <p:cNvSpPr>
            <a:spLocks noChangeArrowheads="1"/>
          </p:cNvSpPr>
          <p:nvPr/>
        </p:nvSpPr>
        <p:spPr bwMode="auto">
          <a:xfrm>
            <a:off x="520555" y="3634381"/>
            <a:ext cx="3139126" cy="467449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Náhradníce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blokařky</a:t>
            </a:r>
            <a:r>
              <a:rPr lang="nl-NL" sz="2400" dirty="0" smtClean="0">
                <a:solidFill>
                  <a:schemeClr val="bg1"/>
                </a:solidFill>
                <a:latin typeface="+mj-lt"/>
              </a:rPr>
              <a:t>: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AutoShape 99"/>
          <p:cNvSpPr>
            <a:spLocks noChangeArrowheads="1"/>
          </p:cNvSpPr>
          <p:nvPr/>
        </p:nvSpPr>
        <p:spPr bwMode="auto">
          <a:xfrm>
            <a:off x="6657825" y="6109837"/>
            <a:ext cx="1807749" cy="467449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  <a:latin typeface="+mj-lt"/>
              </a:rPr>
              <a:t>14 </a:t>
            </a:r>
            <a:r>
              <a:rPr lang="cs-CZ" sz="2400" dirty="0" smtClean="0">
                <a:solidFill>
                  <a:schemeClr val="bg1"/>
                </a:solidFill>
              </a:rPr>
              <a:t>Zemanová</a:t>
            </a:r>
            <a:endParaRPr lang="nl-NL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AutoShape 52"/>
          <p:cNvSpPr>
            <a:spLocks noChangeArrowheads="1"/>
          </p:cNvSpPr>
          <p:nvPr/>
        </p:nvSpPr>
        <p:spPr bwMode="auto">
          <a:xfrm>
            <a:off x="553345" y="4169659"/>
            <a:ext cx="1902570" cy="404454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smtClean="0"/>
              <a:t>5 Kvapilová</a:t>
            </a:r>
            <a:endParaRPr lang="nl-NL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AutoShape 99"/>
          <p:cNvSpPr>
            <a:spLocks noChangeArrowheads="1"/>
          </p:cNvSpPr>
          <p:nvPr/>
        </p:nvSpPr>
        <p:spPr bwMode="auto">
          <a:xfrm>
            <a:off x="579631" y="2918909"/>
            <a:ext cx="1887225" cy="466841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8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Toufarová</a:t>
            </a:r>
            <a:endParaRPr lang="nl-NL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AutoShape 99"/>
          <p:cNvSpPr>
            <a:spLocks noChangeArrowheads="1"/>
          </p:cNvSpPr>
          <p:nvPr/>
        </p:nvSpPr>
        <p:spPr bwMode="auto">
          <a:xfrm>
            <a:off x="8599810" y="6104026"/>
            <a:ext cx="1680930" cy="466841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  <a:latin typeface="+mj-lt"/>
              </a:rPr>
              <a:t>13 Zedníková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AutoShape 99"/>
          <p:cNvSpPr>
            <a:spLocks noChangeArrowheads="1"/>
          </p:cNvSpPr>
          <p:nvPr/>
        </p:nvSpPr>
        <p:spPr bwMode="auto">
          <a:xfrm>
            <a:off x="549757" y="4939452"/>
            <a:ext cx="3447055" cy="467449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Náhradníce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nahrávačka: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AutoShape 99"/>
          <p:cNvSpPr>
            <a:spLocks noChangeArrowheads="1"/>
          </p:cNvSpPr>
          <p:nvPr/>
        </p:nvSpPr>
        <p:spPr bwMode="auto">
          <a:xfrm>
            <a:off x="6588828" y="3883346"/>
            <a:ext cx="2899556" cy="466841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nl-NL" sz="2200" b="1" dirty="0" smtClean="0">
                <a:solidFill>
                  <a:schemeClr val="tx1"/>
                </a:solidFill>
                <a:latin typeface="Calibri" pitchFamily="34" charset="0"/>
              </a:rPr>
              <a:t>Libero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</a:rPr>
              <a:t>11 Červenková</a:t>
            </a:r>
            <a:endParaRPr lang="nl-NL" sz="22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" name="AutoShape 99"/>
          <p:cNvSpPr>
            <a:spLocks noChangeArrowheads="1"/>
          </p:cNvSpPr>
          <p:nvPr/>
        </p:nvSpPr>
        <p:spPr bwMode="auto">
          <a:xfrm>
            <a:off x="6533535" y="2104880"/>
            <a:ext cx="2743200" cy="467449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7 </a:t>
            </a:r>
            <a:r>
              <a:rPr lang="cs-CZ" sz="2400" dirty="0" err="1" smtClean="0">
                <a:solidFill>
                  <a:schemeClr val="bg1"/>
                </a:solidFill>
              </a:rPr>
              <a:t>Nachmilnerová</a:t>
            </a:r>
            <a:endParaRPr lang="nl-NL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AutoShape 99"/>
          <p:cNvSpPr>
            <a:spLocks noChangeArrowheads="1"/>
          </p:cNvSpPr>
          <p:nvPr/>
        </p:nvSpPr>
        <p:spPr bwMode="auto">
          <a:xfrm>
            <a:off x="2471101" y="2934788"/>
            <a:ext cx="1887225" cy="466841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10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Kukučová</a:t>
            </a:r>
            <a:endParaRPr lang="nl-NL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AutoShape 99"/>
          <p:cNvSpPr>
            <a:spLocks noChangeArrowheads="1"/>
          </p:cNvSpPr>
          <p:nvPr/>
        </p:nvSpPr>
        <p:spPr bwMode="auto">
          <a:xfrm>
            <a:off x="0" y="1804870"/>
            <a:ext cx="2237687" cy="45569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2400" dirty="0" err="1" smtClean="0">
                <a:solidFill>
                  <a:schemeClr val="bg1"/>
                </a:solidFill>
              </a:rPr>
              <a:t>Náhradníce</a:t>
            </a:r>
            <a:r>
              <a:rPr lang="nl-NL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nl-NL" sz="2400" dirty="0" smtClean="0">
                <a:solidFill>
                  <a:schemeClr val="bg1"/>
                </a:solidFill>
                <a:latin typeface="+mj-lt"/>
              </a:rPr>
              <a:t>:</a:t>
            </a:r>
            <a:endParaRPr lang="nl-NL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018" y="377771"/>
            <a:ext cx="1263670" cy="125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04509" y="1949243"/>
            <a:ext cx="902711" cy="1234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21462" y="4952010"/>
            <a:ext cx="877092" cy="114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28904" y="3663343"/>
            <a:ext cx="942974" cy="1198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429008" y="1962583"/>
            <a:ext cx="911925" cy="131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93331" y="2511128"/>
            <a:ext cx="931038" cy="137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94060" y="4771593"/>
            <a:ext cx="8477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54855" y="4897582"/>
            <a:ext cx="8572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8440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4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35" grpId="0" animBg="1"/>
      <p:bldP spid="39" grpId="0" animBg="1"/>
      <p:bldP spid="46" grpId="0" animBg="1"/>
      <p:bldP spid="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4091" y="284176"/>
            <a:ext cx="8422908" cy="1508760"/>
          </a:xfrm>
        </p:spPr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#</a:t>
            </a:r>
            <a:r>
              <a:rPr lang="cs-CZ" sz="5000" dirty="0" smtClean="0">
                <a:solidFill>
                  <a:srgbClr val="FF0000"/>
                </a:solidFill>
              </a:rPr>
              <a:t>10 KUKUČOVÁ</a:t>
            </a:r>
            <a:endParaRPr lang="nl-BE" sz="5000" dirty="0">
              <a:solidFill>
                <a:srgbClr val="FF0000"/>
              </a:solidFill>
            </a:endParaRPr>
          </a:p>
        </p:txBody>
      </p:sp>
      <p:sp>
        <p:nvSpPr>
          <p:cNvPr id="3" name="AutoShape 2" descr="Afbeeldingsresultaat voor finland"/>
          <p:cNvSpPr>
            <a:spLocks noChangeAspect="1" noChangeArrowheads="1"/>
          </p:cNvSpPr>
          <p:nvPr/>
        </p:nvSpPr>
        <p:spPr bwMode="auto">
          <a:xfrm>
            <a:off x="101786" y="8865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Afbeeldingsresultaat voor finland vlag"/>
          <p:cNvSpPr>
            <a:spLocks noChangeAspect="1" noChangeArrowheads="1"/>
          </p:cNvSpPr>
          <p:nvPr/>
        </p:nvSpPr>
        <p:spPr bwMode="auto">
          <a:xfrm>
            <a:off x="254186" y="10389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715" y="2866282"/>
            <a:ext cx="25050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0793" y="2801957"/>
            <a:ext cx="2509528" cy="3448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2502044"/>
            <a:ext cx="1995055" cy="403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86027" y="2385642"/>
            <a:ext cx="4258721" cy="411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1500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4091" y="284176"/>
            <a:ext cx="8422908" cy="1508760"/>
          </a:xfrm>
        </p:spPr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#</a:t>
            </a:r>
            <a:r>
              <a:rPr lang="cs-CZ" sz="5000" dirty="0" smtClean="0">
                <a:solidFill>
                  <a:srgbClr val="FF0000"/>
                </a:solidFill>
              </a:rPr>
              <a:t>15 VÁLKOVÁ</a:t>
            </a:r>
            <a:endParaRPr lang="nl-BE" sz="5000" dirty="0">
              <a:solidFill>
                <a:srgbClr val="FF0000"/>
              </a:solidFill>
            </a:endParaRPr>
          </a:p>
        </p:txBody>
      </p:sp>
      <p:sp>
        <p:nvSpPr>
          <p:cNvPr id="3" name="AutoShape 2" descr="Afbeeldingsresultaat voor finland"/>
          <p:cNvSpPr>
            <a:spLocks noChangeAspect="1" noChangeArrowheads="1"/>
          </p:cNvSpPr>
          <p:nvPr/>
        </p:nvSpPr>
        <p:spPr bwMode="auto">
          <a:xfrm>
            <a:off x="101786" y="8865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Afbeeldingsresultaat voor finland vlag"/>
          <p:cNvSpPr>
            <a:spLocks noChangeAspect="1" noChangeArrowheads="1"/>
          </p:cNvSpPr>
          <p:nvPr/>
        </p:nvSpPr>
        <p:spPr bwMode="auto">
          <a:xfrm>
            <a:off x="254186" y="10389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5024" y="2309626"/>
            <a:ext cx="2113808" cy="426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8"/>
          <p:cNvSpPr txBox="1"/>
          <p:nvPr/>
        </p:nvSpPr>
        <p:spPr>
          <a:xfrm>
            <a:off x="3265715" y="2410692"/>
            <a:ext cx="2315687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Podání:</a:t>
            </a:r>
          </a:p>
          <a:p>
            <a:r>
              <a:rPr lang="cs-CZ" sz="2000" b="1" dirty="0" smtClean="0"/>
              <a:t>Naskočená plachta</a:t>
            </a:r>
            <a:endParaRPr lang="cs-CZ" sz="2000" b="1" dirty="0" smtClean="0"/>
          </a:p>
          <a:p>
            <a:r>
              <a:rPr lang="cs-CZ" sz="2000" b="1" dirty="0" smtClean="0">
                <a:latin typeface="Adobe Garamond Pro" pitchFamily="18" charset="0"/>
              </a:rPr>
              <a:t>Podává z </a:t>
            </a:r>
            <a:r>
              <a:rPr lang="cs-CZ" sz="2000" b="1" dirty="0" smtClean="0">
                <a:latin typeface="Adobe Garamond Pro" pitchFamily="18" charset="0"/>
              </a:rPr>
              <a:t>1</a:t>
            </a:r>
            <a:endParaRPr lang="cs-CZ" sz="2000" b="1" dirty="0" smtClean="0">
              <a:latin typeface="Adobe Garamond Pro" pitchFamily="18" charset="0"/>
            </a:endParaRPr>
          </a:p>
          <a:p>
            <a:r>
              <a:rPr lang="nl-BE" sz="2000" b="1" dirty="0" smtClean="0"/>
              <a:t> </a:t>
            </a:r>
            <a:endParaRPr lang="nl-BE" sz="2000" b="1" dirty="0"/>
          </a:p>
        </p:txBody>
      </p:sp>
    </p:spTree>
    <p:extLst>
      <p:ext uri="{BB962C8B-B14F-4D97-AF65-F5344CB8AC3E}">
        <p14:creationId xmlns:p14="http://schemas.microsoft.com/office/powerpoint/2010/main" xmlns="" val="181500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4091" y="284176"/>
            <a:ext cx="8422908" cy="1508760"/>
          </a:xfrm>
        </p:spPr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#</a:t>
            </a:r>
            <a:r>
              <a:rPr lang="cs-CZ" sz="5000" dirty="0" smtClean="0">
                <a:solidFill>
                  <a:srgbClr val="FF0000"/>
                </a:solidFill>
              </a:rPr>
              <a:t>9 SOUČKOVÁ</a:t>
            </a:r>
            <a:endParaRPr lang="nl-BE" sz="5000" dirty="0">
              <a:solidFill>
                <a:srgbClr val="FF0000"/>
              </a:solidFill>
            </a:endParaRPr>
          </a:p>
        </p:txBody>
      </p:sp>
      <p:sp>
        <p:nvSpPr>
          <p:cNvPr id="3" name="AutoShape 2" descr="Afbeeldingsresultaat voor finland"/>
          <p:cNvSpPr>
            <a:spLocks noChangeAspect="1" noChangeArrowheads="1"/>
          </p:cNvSpPr>
          <p:nvPr/>
        </p:nvSpPr>
        <p:spPr bwMode="auto">
          <a:xfrm>
            <a:off x="101786" y="8865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Afbeeldingsresultaat voor finland vlag"/>
          <p:cNvSpPr>
            <a:spLocks noChangeAspect="1" noChangeArrowheads="1"/>
          </p:cNvSpPr>
          <p:nvPr/>
        </p:nvSpPr>
        <p:spPr bwMode="auto">
          <a:xfrm>
            <a:off x="254186" y="10389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209" y="2335604"/>
            <a:ext cx="2137859" cy="424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8"/>
          <p:cNvSpPr txBox="1"/>
          <p:nvPr/>
        </p:nvSpPr>
        <p:spPr>
          <a:xfrm>
            <a:off x="3265715" y="2410692"/>
            <a:ext cx="2315687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Podání:</a:t>
            </a:r>
          </a:p>
          <a:p>
            <a:r>
              <a:rPr lang="cs-CZ" sz="2000" b="1" dirty="0" smtClean="0"/>
              <a:t>Naskočená plachta</a:t>
            </a:r>
            <a:endParaRPr lang="cs-CZ" sz="2000" b="1" dirty="0" smtClean="0"/>
          </a:p>
          <a:p>
            <a:r>
              <a:rPr lang="cs-CZ" sz="2000" b="1" dirty="0" smtClean="0">
                <a:latin typeface="Adobe Garamond Pro" pitchFamily="18" charset="0"/>
              </a:rPr>
              <a:t>Podává z </a:t>
            </a:r>
            <a:r>
              <a:rPr lang="cs-CZ" sz="2000" b="1" dirty="0" smtClean="0">
                <a:latin typeface="Adobe Garamond Pro" pitchFamily="18" charset="0"/>
              </a:rPr>
              <a:t>1 do 6-1</a:t>
            </a:r>
            <a:endParaRPr lang="cs-CZ" sz="2000" b="1" dirty="0" smtClean="0">
              <a:latin typeface="Adobe Garamond Pro" pitchFamily="18" charset="0"/>
            </a:endParaRPr>
          </a:p>
          <a:p>
            <a:r>
              <a:rPr lang="nl-BE" sz="2000" b="1" dirty="0" smtClean="0"/>
              <a:t> </a:t>
            </a:r>
            <a:endParaRPr lang="nl-BE" sz="2000" b="1" dirty="0"/>
          </a:p>
        </p:txBody>
      </p:sp>
    </p:spTree>
    <p:extLst>
      <p:ext uri="{BB962C8B-B14F-4D97-AF65-F5344CB8AC3E}">
        <p14:creationId xmlns:p14="http://schemas.microsoft.com/office/powerpoint/2010/main" xmlns="" val="181500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2541" y="298464"/>
            <a:ext cx="9070169" cy="1508760"/>
          </a:xfrm>
        </p:spPr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 </a:t>
            </a:r>
            <a:r>
              <a:rPr lang="en-US" sz="5000" dirty="0" smtClean="0">
                <a:solidFill>
                  <a:srgbClr val="FF0000"/>
                </a:solidFill>
              </a:rPr>
              <a:t>#</a:t>
            </a:r>
            <a:r>
              <a:rPr lang="nl-BE" sz="5000" dirty="0" smtClean="0">
                <a:solidFill>
                  <a:srgbClr val="FF0000"/>
                </a:solidFill>
              </a:rPr>
              <a:t> </a:t>
            </a:r>
            <a:r>
              <a:rPr lang="cs-CZ" sz="5000" dirty="0" smtClean="0">
                <a:solidFill>
                  <a:srgbClr val="FF0000"/>
                </a:solidFill>
              </a:rPr>
              <a:t>11 </a:t>
            </a:r>
            <a:r>
              <a:rPr lang="cs-CZ" sz="5400" dirty="0" err="1" smtClean="0">
                <a:solidFill>
                  <a:srgbClr val="FF0000"/>
                </a:solidFill>
              </a:rPr>
              <a:t>Čuboňová</a:t>
            </a:r>
            <a:r>
              <a:rPr lang="nl-BE" sz="5000" dirty="0" smtClean="0">
                <a:solidFill>
                  <a:srgbClr val="FF0000"/>
                </a:solidFill>
              </a:rPr>
              <a:t> </a:t>
            </a:r>
            <a:r>
              <a:rPr lang="nl-BE" sz="5000" dirty="0" smtClean="0">
                <a:solidFill>
                  <a:srgbClr val="FF0000"/>
                </a:solidFill>
              </a:rPr>
              <a:t>s1</a:t>
            </a:r>
            <a:endParaRPr lang="nl-BE" sz="5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359" y="2138487"/>
            <a:ext cx="2047043" cy="4452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1032" y="2067358"/>
            <a:ext cx="4564154" cy="444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3574" y="2339007"/>
            <a:ext cx="256222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86925" y="2391269"/>
            <a:ext cx="25050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9253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1902541" y="298464"/>
            <a:ext cx="9070169" cy="1508760"/>
          </a:xfrm>
        </p:spPr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#</a:t>
            </a:r>
            <a:r>
              <a:rPr lang="nl-BE" sz="4800" dirty="0" smtClean="0">
                <a:solidFill>
                  <a:srgbClr val="FF0000"/>
                </a:solidFill>
              </a:rPr>
              <a:t> </a:t>
            </a:r>
            <a:r>
              <a:rPr lang="cs-CZ" sz="4800" dirty="0" smtClean="0">
                <a:solidFill>
                  <a:srgbClr val="FF0000"/>
                </a:solidFill>
              </a:rPr>
              <a:t>11 </a:t>
            </a:r>
            <a:r>
              <a:rPr lang="cs-CZ" sz="4800" dirty="0" err="1" smtClean="0">
                <a:solidFill>
                  <a:srgbClr val="FF0000"/>
                </a:solidFill>
              </a:rPr>
              <a:t>Čuboňová</a:t>
            </a:r>
            <a:r>
              <a:rPr lang="nl-BE" sz="4800" dirty="0" smtClean="0">
                <a:solidFill>
                  <a:srgbClr val="FF0000"/>
                </a:solidFill>
              </a:rPr>
              <a:t> s1</a:t>
            </a:r>
            <a:endParaRPr lang="nl-BE" sz="5000" dirty="0">
              <a:solidFill>
                <a:srgbClr val="FF0000"/>
              </a:solidFill>
            </a:endParaRPr>
          </a:p>
        </p:txBody>
      </p:sp>
      <p:sp>
        <p:nvSpPr>
          <p:cNvPr id="8" name="Tekstvak 8"/>
          <p:cNvSpPr txBox="1"/>
          <p:nvPr/>
        </p:nvSpPr>
        <p:spPr>
          <a:xfrm>
            <a:off x="4749865" y="2396642"/>
            <a:ext cx="2565335" cy="163121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Podání:</a:t>
            </a:r>
          </a:p>
          <a:p>
            <a:endParaRPr lang="cs-CZ" sz="2000" b="1" u="sng" dirty="0" smtClean="0"/>
          </a:p>
          <a:p>
            <a:r>
              <a:rPr lang="cs-CZ" sz="2000" b="1" dirty="0" smtClean="0"/>
              <a:t>„Naskočená“ </a:t>
            </a:r>
            <a:r>
              <a:rPr lang="cs-CZ" sz="2000" b="1" dirty="0" smtClean="0"/>
              <a:t>plachta</a:t>
            </a:r>
          </a:p>
          <a:p>
            <a:endParaRPr lang="cs-CZ" sz="2000" b="1" u="sng" dirty="0" smtClean="0"/>
          </a:p>
          <a:p>
            <a:r>
              <a:rPr lang="cs-CZ" sz="2000" b="1" dirty="0" smtClean="0"/>
              <a:t>Podává ze zón </a:t>
            </a:r>
            <a:r>
              <a:rPr lang="cs-CZ" sz="2000" b="1" dirty="0" smtClean="0"/>
              <a:t>1 </a:t>
            </a:r>
            <a:r>
              <a:rPr lang="cs-CZ" sz="2000" b="1" dirty="0" smtClean="0"/>
              <a:t>a </a:t>
            </a:r>
            <a:r>
              <a:rPr lang="cs-CZ" sz="2000" b="1" dirty="0" smtClean="0"/>
              <a:t>5-6</a:t>
            </a:r>
            <a:endParaRPr lang="nl-BE" sz="2000" b="1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335" y="2290763"/>
            <a:ext cx="4501644" cy="42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5389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75934" y="284176"/>
            <a:ext cx="9120492" cy="1508760"/>
          </a:xfrm>
        </p:spPr>
        <p:txBody>
          <a:bodyPr>
            <a:normAutofit/>
          </a:bodyPr>
          <a:lstStyle/>
          <a:p>
            <a:r>
              <a:rPr lang="en-US" sz="5000" dirty="0" smtClean="0">
                <a:solidFill>
                  <a:srgbClr val="FF0000"/>
                </a:solidFill>
              </a:rPr>
              <a:t># </a:t>
            </a:r>
            <a:r>
              <a:rPr lang="cs-CZ" sz="5000" dirty="0" smtClean="0">
                <a:solidFill>
                  <a:srgbClr val="FF0000"/>
                </a:solidFill>
              </a:rPr>
              <a:t>12 </a:t>
            </a:r>
            <a:r>
              <a:rPr lang="cs-CZ" sz="5000" dirty="0" err="1" smtClean="0">
                <a:solidFill>
                  <a:srgbClr val="FF0000"/>
                </a:solidFill>
              </a:rPr>
              <a:t>Kojdová</a:t>
            </a:r>
            <a:r>
              <a:rPr lang="en-US" sz="5000" dirty="0" smtClean="0">
                <a:solidFill>
                  <a:srgbClr val="FF0000"/>
                </a:solidFill>
              </a:rPr>
              <a:t>S2</a:t>
            </a:r>
            <a:endParaRPr lang="nl-BE" sz="50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r="34366"/>
          <a:stretch>
            <a:fillRect/>
          </a:stretch>
        </p:blipFill>
        <p:spPr bwMode="auto">
          <a:xfrm>
            <a:off x="0" y="2653887"/>
            <a:ext cx="3408218" cy="336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 l="67464"/>
          <a:stretch>
            <a:fillRect/>
          </a:stretch>
        </p:blipFill>
        <p:spPr bwMode="auto">
          <a:xfrm>
            <a:off x="6590806" y="2648197"/>
            <a:ext cx="1686544" cy="336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1101" y="2536124"/>
            <a:ext cx="256222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86478" y="2488623"/>
            <a:ext cx="257175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7736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 txBox="1">
            <a:spLocks/>
          </p:cNvSpPr>
          <p:nvPr/>
        </p:nvSpPr>
        <p:spPr>
          <a:xfrm>
            <a:off x="1866507" y="284176"/>
            <a:ext cx="9120492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 </a:t>
            </a:r>
            <a:r>
              <a:rPr kumimoji="0" lang="cs-CZ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 </a:t>
            </a:r>
            <a:r>
              <a:rPr kumimoji="0" lang="cs-CZ" sz="5000" b="0" i="0" u="none" strike="noStrike" kern="1200" cap="all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kojdová</a:t>
            </a:r>
            <a:r>
              <a:rPr kumimoji="0" lang="en-US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S2</a:t>
            </a:r>
            <a:endParaRPr kumimoji="0" lang="nl-BE" sz="50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kstvak 8"/>
          <p:cNvSpPr txBox="1"/>
          <p:nvPr/>
        </p:nvSpPr>
        <p:spPr>
          <a:xfrm>
            <a:off x="3871090" y="3265714"/>
            <a:ext cx="2422831" cy="163121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Podání:</a:t>
            </a:r>
          </a:p>
          <a:p>
            <a:r>
              <a:rPr lang="cs-CZ" sz="2000" b="1" dirty="0" smtClean="0"/>
              <a:t>Naskočená plachta</a:t>
            </a:r>
          </a:p>
          <a:p>
            <a:r>
              <a:rPr lang="cs-CZ" sz="2000" b="1" dirty="0" smtClean="0"/>
              <a:t>Podává ze zón  </a:t>
            </a:r>
            <a:r>
              <a:rPr lang="cs-CZ" sz="2000" b="1" dirty="0" smtClean="0"/>
              <a:t>5 </a:t>
            </a:r>
            <a:r>
              <a:rPr lang="cs-CZ" sz="2000" b="1" dirty="0" smtClean="0"/>
              <a:t>převážně do zón </a:t>
            </a:r>
            <a:r>
              <a:rPr lang="cs-CZ" sz="2000" b="1" dirty="0" smtClean="0"/>
              <a:t>5-6</a:t>
            </a:r>
            <a:endParaRPr lang="cs-CZ" sz="2000" b="1" dirty="0" smtClean="0"/>
          </a:p>
          <a:p>
            <a:endParaRPr lang="cs-CZ" sz="2000" b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2227" y="1951017"/>
            <a:ext cx="2507489" cy="471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Elipsa 13"/>
          <p:cNvSpPr/>
          <p:nvPr/>
        </p:nvSpPr>
        <p:spPr>
          <a:xfrm>
            <a:off x="1816926" y="2220685"/>
            <a:ext cx="1211282" cy="5937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7185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4091" y="284176"/>
            <a:ext cx="8422908" cy="1508760"/>
          </a:xfrm>
        </p:spPr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#</a:t>
            </a:r>
            <a:r>
              <a:rPr lang="cs-CZ" sz="5000" dirty="0" smtClean="0">
                <a:solidFill>
                  <a:srgbClr val="FF0000"/>
                </a:solidFill>
              </a:rPr>
              <a:t>13 Zedníková  u</a:t>
            </a:r>
            <a:endParaRPr lang="nl-BE" sz="5000" dirty="0">
              <a:solidFill>
                <a:srgbClr val="FF0000"/>
              </a:solidFill>
            </a:endParaRPr>
          </a:p>
        </p:txBody>
      </p:sp>
      <p:sp>
        <p:nvSpPr>
          <p:cNvPr id="3" name="AutoShape 2" descr="Afbeeldingsresultaat voor finland"/>
          <p:cNvSpPr>
            <a:spLocks noChangeAspect="1" noChangeArrowheads="1"/>
          </p:cNvSpPr>
          <p:nvPr/>
        </p:nvSpPr>
        <p:spPr bwMode="auto">
          <a:xfrm>
            <a:off x="101786" y="8865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Afbeeldingsresultaat voor finland vlag"/>
          <p:cNvSpPr>
            <a:spLocks noChangeAspect="1" noChangeArrowheads="1"/>
          </p:cNvSpPr>
          <p:nvPr/>
        </p:nvSpPr>
        <p:spPr bwMode="auto">
          <a:xfrm>
            <a:off x="254186" y="10389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6307" y="2616561"/>
            <a:ext cx="1991096" cy="3873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12572"/>
            <a:ext cx="1946433" cy="387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71777" y="2783155"/>
            <a:ext cx="25050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44011" y="2611182"/>
            <a:ext cx="1876238" cy="381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70793" y="2801957"/>
            <a:ext cx="2509528" cy="3448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1500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6875815" y="1814464"/>
            <a:ext cx="2850078" cy="163121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Podání</a:t>
            </a:r>
            <a:r>
              <a:rPr lang="cs-CZ" sz="2000" b="1" u="sng" dirty="0" smtClean="0"/>
              <a:t>:</a:t>
            </a:r>
          </a:p>
          <a:p>
            <a:r>
              <a:rPr lang="cs-CZ" sz="2000" b="1" dirty="0" smtClean="0"/>
              <a:t>Naskočená plachta</a:t>
            </a:r>
            <a:endParaRPr lang="cs-CZ" sz="2000" b="1" dirty="0" smtClean="0"/>
          </a:p>
          <a:p>
            <a:r>
              <a:rPr lang="cs-CZ" sz="2000" b="1" dirty="0" smtClean="0"/>
              <a:t>Podává z </a:t>
            </a:r>
            <a:r>
              <a:rPr lang="cs-CZ" sz="2000" b="1" dirty="0" smtClean="0"/>
              <a:t>5-6</a:t>
            </a:r>
          </a:p>
          <a:p>
            <a:r>
              <a:rPr lang="cs-CZ" sz="2000" b="1" dirty="0" smtClean="0"/>
              <a:t>převážně </a:t>
            </a:r>
            <a:r>
              <a:rPr lang="cs-CZ" sz="2000" b="1" dirty="0" smtClean="0"/>
              <a:t>do diagonály</a:t>
            </a:r>
            <a:endParaRPr lang="nl-BE" sz="2000" dirty="0" smtClean="0"/>
          </a:p>
          <a:p>
            <a:r>
              <a:rPr lang="nl-BE" sz="2000" b="1" dirty="0"/>
              <a:t> </a:t>
            </a:r>
          </a:p>
        </p:txBody>
      </p:sp>
      <p:sp>
        <p:nvSpPr>
          <p:cNvPr id="3" name="AutoShape 2" descr="Afbeeldingsresultaat voor finland"/>
          <p:cNvSpPr>
            <a:spLocks noChangeAspect="1" noChangeArrowheads="1"/>
          </p:cNvSpPr>
          <p:nvPr/>
        </p:nvSpPr>
        <p:spPr bwMode="auto">
          <a:xfrm>
            <a:off x="101786" y="8865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Afbeeldingsresultaat voor finland vlag"/>
          <p:cNvSpPr>
            <a:spLocks noChangeAspect="1" noChangeArrowheads="1"/>
          </p:cNvSpPr>
          <p:nvPr/>
        </p:nvSpPr>
        <p:spPr bwMode="auto">
          <a:xfrm>
            <a:off x="254186" y="10389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564091" y="284176"/>
            <a:ext cx="8422908" cy="1508760"/>
          </a:xfrm>
        </p:spPr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#</a:t>
            </a:r>
            <a:r>
              <a:rPr lang="cs-CZ" sz="5000" dirty="0" smtClean="0">
                <a:solidFill>
                  <a:srgbClr val="FF0000"/>
                </a:solidFill>
              </a:rPr>
              <a:t>13 </a:t>
            </a:r>
            <a:r>
              <a:rPr lang="cs-CZ" sz="5000" dirty="0" smtClean="0">
                <a:solidFill>
                  <a:srgbClr val="FF0000"/>
                </a:solidFill>
              </a:rPr>
              <a:t>Zedníková u</a:t>
            </a:r>
            <a:endParaRPr lang="nl-BE" sz="5000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95831" y="1964716"/>
            <a:ext cx="2496169" cy="489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267060"/>
            <a:ext cx="1852551" cy="406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4364" y="2274063"/>
            <a:ext cx="2201549" cy="405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57526" y="2591109"/>
            <a:ext cx="2616405" cy="364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1533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5000" dirty="0" smtClean="0">
                <a:solidFill>
                  <a:srgbClr val="FF0000"/>
                </a:solidFill>
              </a:rPr>
              <a:t> </a:t>
            </a:r>
            <a:endParaRPr lang="nl-BE" sz="5000" dirty="0">
              <a:solidFill>
                <a:srgbClr val="FF0000"/>
              </a:solidFill>
            </a:endParaRPr>
          </a:p>
        </p:txBody>
      </p:sp>
      <p:sp>
        <p:nvSpPr>
          <p:cNvPr id="3" name="AutoShape 2" descr="Afbeeldingsresultaat voor finland"/>
          <p:cNvSpPr>
            <a:spLocks noChangeAspect="1" noChangeArrowheads="1"/>
          </p:cNvSpPr>
          <p:nvPr/>
        </p:nvSpPr>
        <p:spPr bwMode="auto">
          <a:xfrm>
            <a:off x="101786" y="8865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Afbeeldingsresultaat voor finland vlag"/>
          <p:cNvSpPr>
            <a:spLocks noChangeAspect="1" noChangeArrowheads="1"/>
          </p:cNvSpPr>
          <p:nvPr/>
        </p:nvSpPr>
        <p:spPr bwMode="auto">
          <a:xfrm>
            <a:off x="254186" y="10389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2564091" y="284176"/>
            <a:ext cx="8422908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kumimoji="0" lang="nl-BE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</a:t>
            </a:r>
            <a:r>
              <a:rPr kumimoji="0" lang="cs-CZ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</a:t>
            </a:r>
            <a:r>
              <a:rPr kumimoji="0" lang="nl-BE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cs-CZ" sz="5400" dirty="0" smtClean="0">
                <a:solidFill>
                  <a:srgbClr val="FF0000"/>
                </a:solidFill>
              </a:rPr>
              <a:t>NACHMILNEROVÁ B1</a:t>
            </a:r>
            <a:endParaRPr kumimoji="0" lang="nl-BE" sz="50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60011"/>
            <a:ext cx="2009697" cy="420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4616" y="2221798"/>
            <a:ext cx="2030557" cy="42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5508" y="3325155"/>
            <a:ext cx="231457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94614" y="3372593"/>
            <a:ext cx="23241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69751" y="2394178"/>
            <a:ext cx="2222249" cy="4463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kstvak 8"/>
          <p:cNvSpPr txBox="1"/>
          <p:nvPr/>
        </p:nvSpPr>
        <p:spPr>
          <a:xfrm>
            <a:off x="7992093" y="1745673"/>
            <a:ext cx="1983179" cy="163121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Podání:</a:t>
            </a:r>
          </a:p>
          <a:p>
            <a:r>
              <a:rPr lang="cs-CZ" sz="2000" b="1" dirty="0" smtClean="0"/>
              <a:t>Plachta ze země</a:t>
            </a:r>
            <a:endParaRPr lang="cs-CZ" sz="2000" b="1" dirty="0" smtClean="0"/>
          </a:p>
          <a:p>
            <a:r>
              <a:rPr lang="cs-CZ" sz="2000" b="1" dirty="0" smtClean="0">
                <a:latin typeface="Adobe Garamond Pro" pitchFamily="18" charset="0"/>
              </a:rPr>
              <a:t>Podává z </a:t>
            </a:r>
            <a:r>
              <a:rPr lang="cs-CZ" sz="2000" b="1" dirty="0" smtClean="0">
                <a:latin typeface="Adobe Garamond Pro" pitchFamily="18" charset="0"/>
              </a:rPr>
              <a:t>5 </a:t>
            </a:r>
            <a:r>
              <a:rPr lang="cs-CZ" sz="2000" b="1" dirty="0" smtClean="0">
                <a:latin typeface="Adobe Garamond Pro" pitchFamily="18" charset="0"/>
              </a:rPr>
              <a:t>a </a:t>
            </a:r>
            <a:r>
              <a:rPr lang="cs-CZ" sz="2000" b="1" dirty="0" smtClean="0">
                <a:latin typeface="Adobe Garamond Pro" pitchFamily="18" charset="0"/>
              </a:rPr>
              <a:t>6 </a:t>
            </a:r>
            <a:endParaRPr lang="cs-CZ" sz="2000" b="1" dirty="0" smtClean="0">
              <a:latin typeface="Adobe Garamond Pro" pitchFamily="18" charset="0"/>
            </a:endParaRPr>
          </a:p>
          <a:p>
            <a:r>
              <a:rPr lang="cs-CZ" sz="2000" b="1" dirty="0" smtClean="0">
                <a:latin typeface="Adobe Garamond Pro" pitchFamily="18" charset="0"/>
              </a:rPr>
              <a:t>do diagonály</a:t>
            </a:r>
            <a:endParaRPr lang="nl-BE" sz="2000" dirty="0" smtClean="0">
              <a:latin typeface="Adobe Garamond Pro" pitchFamily="18" charset="0"/>
            </a:endParaRPr>
          </a:p>
          <a:p>
            <a:r>
              <a:rPr lang="nl-BE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4355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Afbeeldingsresultaat voor finland"/>
          <p:cNvSpPr>
            <a:spLocks noChangeAspect="1" noChangeArrowheads="1"/>
          </p:cNvSpPr>
          <p:nvPr/>
        </p:nvSpPr>
        <p:spPr bwMode="auto">
          <a:xfrm>
            <a:off x="101786" y="8865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Afbeeldingsresultaat voor finland vlag"/>
          <p:cNvSpPr>
            <a:spLocks noChangeAspect="1" noChangeArrowheads="1"/>
          </p:cNvSpPr>
          <p:nvPr/>
        </p:nvSpPr>
        <p:spPr bwMode="auto">
          <a:xfrm>
            <a:off x="254186" y="10389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17" name="Titel 1"/>
          <p:cNvSpPr txBox="1">
            <a:spLocks/>
          </p:cNvSpPr>
          <p:nvPr/>
        </p:nvSpPr>
        <p:spPr>
          <a:xfrm>
            <a:off x="2564091" y="284176"/>
            <a:ext cx="8422908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kumimoji="0" lang="nl-BE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</a:t>
            </a:r>
            <a:r>
              <a:rPr kumimoji="0" lang="cs-CZ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14</a:t>
            </a:r>
            <a:r>
              <a:rPr kumimoji="0" lang="nl-BE" sz="5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cs-CZ" sz="5400" dirty="0" smtClean="0">
                <a:solidFill>
                  <a:srgbClr val="FF0000"/>
                </a:solidFill>
              </a:rPr>
              <a:t>ZEMANOVÁ B2</a:t>
            </a:r>
            <a:endParaRPr kumimoji="0" lang="nl-BE" sz="50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293" y="2376241"/>
            <a:ext cx="4760707" cy="4481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kstvak 8"/>
          <p:cNvSpPr txBox="1"/>
          <p:nvPr/>
        </p:nvSpPr>
        <p:spPr>
          <a:xfrm>
            <a:off x="5130141" y="1828801"/>
            <a:ext cx="2315687" cy="163121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Podání:</a:t>
            </a:r>
          </a:p>
          <a:p>
            <a:r>
              <a:rPr lang="cs-CZ" sz="2000" b="1" dirty="0" smtClean="0"/>
              <a:t>Naskočená plachta</a:t>
            </a:r>
            <a:endParaRPr lang="cs-CZ" sz="2000" b="1" dirty="0" smtClean="0"/>
          </a:p>
          <a:p>
            <a:r>
              <a:rPr lang="cs-CZ" sz="2000" b="1" dirty="0" smtClean="0">
                <a:latin typeface="Adobe Garamond Pro" pitchFamily="18" charset="0"/>
              </a:rPr>
              <a:t>Podává z </a:t>
            </a:r>
            <a:r>
              <a:rPr lang="cs-CZ" sz="2000" b="1" dirty="0" smtClean="0">
                <a:latin typeface="Adobe Garamond Pro" pitchFamily="18" charset="0"/>
              </a:rPr>
              <a:t>5 </a:t>
            </a:r>
            <a:r>
              <a:rPr lang="cs-CZ" sz="2000" b="1" dirty="0" smtClean="0">
                <a:latin typeface="Adobe Garamond Pro" pitchFamily="18" charset="0"/>
              </a:rPr>
              <a:t>a </a:t>
            </a:r>
            <a:r>
              <a:rPr lang="cs-CZ" sz="2000" b="1" dirty="0" smtClean="0">
                <a:latin typeface="Adobe Garamond Pro" pitchFamily="18" charset="0"/>
              </a:rPr>
              <a:t>6 </a:t>
            </a:r>
            <a:endParaRPr lang="cs-CZ" sz="2000" b="1" dirty="0" smtClean="0">
              <a:latin typeface="Adobe Garamond Pro" pitchFamily="18" charset="0"/>
            </a:endParaRPr>
          </a:p>
          <a:p>
            <a:r>
              <a:rPr lang="cs-CZ" sz="2000" b="1" dirty="0" smtClean="0">
                <a:latin typeface="Adobe Garamond Pro" pitchFamily="18" charset="0"/>
              </a:rPr>
              <a:t>Převážně do 6</a:t>
            </a:r>
            <a:endParaRPr lang="nl-BE" sz="2000" dirty="0" smtClean="0">
              <a:latin typeface="Adobe Garamond Pro" pitchFamily="18" charset="0"/>
            </a:endParaRPr>
          </a:p>
          <a:p>
            <a:r>
              <a:rPr lang="nl-BE" sz="2000" b="1" dirty="0"/>
              <a:t>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11335"/>
            <a:ext cx="5901688" cy="359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6428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Aangepast 13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92D050"/>
      </a:accent2>
      <a:accent3>
        <a:srgbClr val="99CB38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Gestreept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 stroken</Template>
  <TotalTime>4709</TotalTime>
  <Words>168</Words>
  <Application>Microsoft Office PowerPoint</Application>
  <PresentationFormat>Vlastní</PresentationFormat>
  <Paragraphs>66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Gestreept</vt:lpstr>
      <vt:lpstr>Snímek 1</vt:lpstr>
      <vt:lpstr> # 11 Čuboňová s1</vt:lpstr>
      <vt:lpstr> # 11 Čuboňová s1</vt:lpstr>
      <vt:lpstr># 12 KojdováS2</vt:lpstr>
      <vt:lpstr>Snímek 5</vt:lpstr>
      <vt:lpstr>#13 Zedníková  u</vt:lpstr>
      <vt:lpstr>#13 Zedníková u</vt:lpstr>
      <vt:lpstr> </vt:lpstr>
      <vt:lpstr>Snímek 9</vt:lpstr>
      <vt:lpstr>#10 KUKUČOVÁ</vt:lpstr>
      <vt:lpstr>#15 VÁLKOVÁ</vt:lpstr>
      <vt:lpstr>#9 SOUČKOVÁ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Moneytime</dc:title>
  <dc:creator>christophe achten</dc:creator>
  <cp:lastModifiedBy>Zdeněk Sklenář</cp:lastModifiedBy>
  <cp:revision>220</cp:revision>
  <dcterms:created xsi:type="dcterms:W3CDTF">2014-12-08T19:28:28Z</dcterms:created>
  <dcterms:modified xsi:type="dcterms:W3CDTF">2015-10-28T08:34:17Z</dcterms:modified>
</cp:coreProperties>
</file>