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8"/>
  </p:notesMasterIdLst>
  <p:sldIdLst>
    <p:sldId id="257" r:id="rId2"/>
    <p:sldId id="260" r:id="rId3"/>
    <p:sldId id="258" r:id="rId4"/>
    <p:sldId id="273" r:id="rId5"/>
    <p:sldId id="285" r:id="rId6"/>
    <p:sldId id="259" r:id="rId7"/>
    <p:sldId id="283" r:id="rId8"/>
    <p:sldId id="268" r:id="rId9"/>
    <p:sldId id="270" r:id="rId10"/>
    <p:sldId id="288" r:id="rId11"/>
    <p:sldId id="289" r:id="rId12"/>
    <p:sldId id="290" r:id="rId13"/>
    <p:sldId id="291" r:id="rId14"/>
    <p:sldId id="292" r:id="rId15"/>
    <p:sldId id="293" r:id="rId16"/>
    <p:sldId id="294" r:id="rId1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ijl, gemiddeld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0" autoAdjust="0"/>
    <p:restoredTop sz="86894" autoAdjust="0"/>
  </p:normalViewPr>
  <p:slideViewPr>
    <p:cSldViewPr snapToGrid="0">
      <p:cViewPr>
        <p:scale>
          <a:sx n="80" d="100"/>
          <a:sy n="80" d="100"/>
        </p:scale>
        <p:origin x="-1842" y="-5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ECFFC-EBE9-42D1-BA17-DAEAD628B721}" type="datetimeFigureOut">
              <a:rPr lang="nl-BE" smtClean="0"/>
              <a:pPr/>
              <a:t>29/10/2015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31567-3512-4CBB-9F68-665876EB1DF9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4064284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31567-3512-4CBB-9F68-665876EB1DF9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4172362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4886-D369-4981-9062-7305157E3F6C}" type="datetimeFigureOut">
              <a:rPr lang="nl-BE" smtClean="0"/>
              <a:pPr/>
              <a:t>29/10/2015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34D0-31AC-4080-BE88-DED2AB151387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269838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4886-D369-4981-9062-7305157E3F6C}" type="datetimeFigureOut">
              <a:rPr lang="nl-BE" smtClean="0"/>
              <a:pPr/>
              <a:t>29/10/2015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34D0-31AC-4080-BE88-DED2AB151387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890312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EA9B4886-D369-4981-9062-7305157E3F6C}" type="datetimeFigureOut">
              <a:rPr lang="nl-BE" smtClean="0"/>
              <a:pPr/>
              <a:t>29/10/2015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539E34D0-31AC-4080-BE88-DED2AB151387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3519811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4886-D369-4981-9062-7305157E3F6C}" type="datetimeFigureOut">
              <a:rPr lang="nl-BE" smtClean="0"/>
              <a:pPr/>
              <a:t>29/10/2015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34D0-31AC-4080-BE88-DED2AB151387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413238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9B4886-D369-4981-9062-7305157E3F6C}" type="datetimeFigureOut">
              <a:rPr lang="nl-BE" smtClean="0"/>
              <a:pPr/>
              <a:t>29/10/2015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E34D0-31AC-4080-BE88-DED2AB151387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660208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4886-D369-4981-9062-7305157E3F6C}" type="datetimeFigureOut">
              <a:rPr lang="nl-BE" smtClean="0"/>
              <a:pPr/>
              <a:t>29/10/2015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34D0-31AC-4080-BE88-DED2AB151387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357330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4886-D369-4981-9062-7305157E3F6C}" type="datetimeFigureOut">
              <a:rPr lang="nl-BE" smtClean="0"/>
              <a:pPr/>
              <a:t>29/10/2015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34D0-31AC-4080-BE88-DED2AB151387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04697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4886-D369-4981-9062-7305157E3F6C}" type="datetimeFigureOut">
              <a:rPr lang="nl-BE" smtClean="0"/>
              <a:pPr/>
              <a:t>29/10/2015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34D0-31AC-4080-BE88-DED2AB151387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3564864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4886-D369-4981-9062-7305157E3F6C}" type="datetimeFigureOut">
              <a:rPr lang="nl-BE" smtClean="0"/>
              <a:pPr/>
              <a:t>29/10/2015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34D0-31AC-4080-BE88-DED2AB151387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03783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4886-D369-4981-9062-7305157E3F6C}" type="datetimeFigureOut">
              <a:rPr lang="nl-BE" smtClean="0"/>
              <a:pPr/>
              <a:t>29/10/2015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34D0-31AC-4080-BE88-DED2AB151387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07764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4886-D369-4981-9062-7305157E3F6C}" type="datetimeFigureOut">
              <a:rPr lang="nl-BE" smtClean="0"/>
              <a:pPr/>
              <a:t>29/10/2015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34D0-31AC-4080-BE88-DED2AB151387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103935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EA9B4886-D369-4981-9062-7305157E3F6C}" type="datetimeFigureOut">
              <a:rPr lang="nl-BE" smtClean="0"/>
              <a:pPr/>
              <a:t>29/10/2015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539E34D0-31AC-4080-BE88-DED2AB151387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30390911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406530" y="500694"/>
            <a:ext cx="9231287" cy="978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Soupiska</a:t>
            </a:r>
            <a:r>
              <a:rPr lang="en-US" sz="5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cs-CZ" sz="5400" dirty="0" err="1" smtClean="0">
                <a:solidFill>
                  <a:srgbClr val="FF0000"/>
                </a:solidFill>
                <a:latin typeface="Tw Cen MT" panose="020B0602020104020603" pitchFamily="34" charset="0"/>
              </a:rPr>
              <a:t>pvk</a:t>
            </a:r>
            <a:r>
              <a:rPr lang="cs-CZ" sz="5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 Olymp Praha</a:t>
            </a:r>
            <a:endParaRPr lang="en-US" sz="5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14" name="Group 3"/>
          <p:cNvGrpSpPr>
            <a:grpSpLocks/>
          </p:cNvGrpSpPr>
          <p:nvPr/>
        </p:nvGrpSpPr>
        <p:grpSpPr bwMode="auto">
          <a:xfrm rot="10800000">
            <a:off x="4263687" y="1917141"/>
            <a:ext cx="6604222" cy="4920665"/>
            <a:chOff x="68" y="327"/>
            <a:chExt cx="1904" cy="1697"/>
          </a:xfrm>
          <a:solidFill>
            <a:srgbClr val="FF0000"/>
          </a:solidFill>
        </p:grpSpPr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204" y="391"/>
              <a:ext cx="1633" cy="1633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nl-BE" sz="2400">
                <a:latin typeface="+mj-lt"/>
              </a:endParaRPr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>
              <a:off x="204" y="935"/>
              <a:ext cx="1633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j-lt"/>
              </a:endParaRPr>
            </a:p>
          </p:txBody>
        </p:sp>
        <p:sp>
          <p:nvSpPr>
            <p:cNvPr id="17" name="Oval 6"/>
            <p:cNvSpPr>
              <a:spLocks noChangeArrowheads="1"/>
            </p:cNvSpPr>
            <p:nvPr/>
          </p:nvSpPr>
          <p:spPr bwMode="auto">
            <a:xfrm flipV="1">
              <a:off x="68" y="327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10800000" wrap="none" anchor="ctr"/>
            <a:lstStyle/>
            <a:p>
              <a:pPr algn="ctr"/>
              <a:endParaRPr lang="nl-BE" sz="2400">
                <a:latin typeface="+mj-lt"/>
              </a:endParaRPr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auto">
            <a:xfrm flipV="1">
              <a:off x="1836" y="327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10800000" wrap="none" anchor="ctr"/>
            <a:lstStyle/>
            <a:p>
              <a:pPr algn="ctr"/>
              <a:endParaRPr lang="nl-BE" sz="2400">
                <a:latin typeface="+mj-lt"/>
              </a:endParaRPr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203" y="391"/>
              <a:ext cx="1633" cy="0"/>
            </a:xfrm>
            <a:prstGeom prst="line">
              <a:avLst/>
            </a:prstGeom>
            <a:grp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j-lt"/>
              </a:endParaRPr>
            </a:p>
          </p:txBody>
        </p:sp>
      </p:grpSp>
      <p:sp>
        <p:nvSpPr>
          <p:cNvPr id="20" name="AutoShape 52"/>
          <p:cNvSpPr>
            <a:spLocks noChangeArrowheads="1"/>
          </p:cNvSpPr>
          <p:nvPr/>
        </p:nvSpPr>
        <p:spPr bwMode="auto">
          <a:xfrm>
            <a:off x="539634" y="5465471"/>
            <a:ext cx="1906123" cy="4762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400" dirty="0" smtClean="0"/>
              <a:t>7 Kopecká</a:t>
            </a:r>
            <a:endParaRPr lang="nl-NL" sz="2400" dirty="0"/>
          </a:p>
        </p:txBody>
      </p:sp>
      <p:sp>
        <p:nvSpPr>
          <p:cNvPr id="21" name="AutoShape 52"/>
          <p:cNvSpPr>
            <a:spLocks noChangeArrowheads="1"/>
          </p:cNvSpPr>
          <p:nvPr/>
        </p:nvSpPr>
        <p:spPr bwMode="auto">
          <a:xfrm>
            <a:off x="8441825" y="3335854"/>
            <a:ext cx="1909096" cy="447346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+mj-lt"/>
              </a:rPr>
              <a:t>9 Komárková</a:t>
            </a:r>
            <a:endParaRPr lang="nl-N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AutoShape 99"/>
          <p:cNvSpPr>
            <a:spLocks noChangeArrowheads="1"/>
          </p:cNvSpPr>
          <p:nvPr/>
        </p:nvSpPr>
        <p:spPr bwMode="auto">
          <a:xfrm>
            <a:off x="8615437" y="5573395"/>
            <a:ext cx="677323" cy="467449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alibri" pitchFamily="34" charset="0"/>
              </a:rPr>
              <a:t>U</a:t>
            </a:r>
            <a:endParaRPr lang="nl-NL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3" name="AutoShape 99"/>
          <p:cNvSpPr>
            <a:spLocks noChangeArrowheads="1"/>
          </p:cNvSpPr>
          <p:nvPr/>
        </p:nvSpPr>
        <p:spPr bwMode="auto">
          <a:xfrm>
            <a:off x="5972206" y="5607671"/>
            <a:ext cx="677323" cy="467449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alibri" pitchFamily="34" charset="0"/>
              </a:rPr>
              <a:t>S</a:t>
            </a:r>
            <a:endParaRPr lang="nl-NL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4" name="AutoShape 99"/>
          <p:cNvSpPr>
            <a:spLocks noChangeArrowheads="1"/>
          </p:cNvSpPr>
          <p:nvPr/>
        </p:nvSpPr>
        <p:spPr bwMode="auto">
          <a:xfrm>
            <a:off x="6672912" y="5614910"/>
            <a:ext cx="677323" cy="467449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alibri" pitchFamily="34" charset="0"/>
              </a:rPr>
              <a:t>B</a:t>
            </a:r>
            <a:endParaRPr lang="nl-NL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5" name="AutoShape 52"/>
          <p:cNvSpPr>
            <a:spLocks noChangeArrowheads="1"/>
          </p:cNvSpPr>
          <p:nvPr/>
        </p:nvSpPr>
        <p:spPr bwMode="auto">
          <a:xfrm>
            <a:off x="4853336" y="6100279"/>
            <a:ext cx="1556577" cy="42372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+mj-lt"/>
              </a:rPr>
              <a:t>5 </a:t>
            </a:r>
            <a:r>
              <a:rPr lang="cs-CZ" sz="2400" dirty="0" err="1" smtClean="0">
                <a:solidFill>
                  <a:schemeClr val="bg1"/>
                </a:solidFill>
                <a:latin typeface="+mj-lt"/>
              </a:rPr>
              <a:t>Hodanová</a:t>
            </a:r>
            <a:endParaRPr lang="nl-N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AutoShape 99"/>
          <p:cNvSpPr>
            <a:spLocks noChangeArrowheads="1"/>
          </p:cNvSpPr>
          <p:nvPr/>
        </p:nvSpPr>
        <p:spPr bwMode="auto">
          <a:xfrm>
            <a:off x="8668373" y="2719507"/>
            <a:ext cx="677323" cy="467449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alibri" pitchFamily="34" charset="0"/>
              </a:rPr>
              <a:t>S</a:t>
            </a:r>
            <a:endParaRPr lang="nl-NL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7" name="AutoShape 99"/>
          <p:cNvSpPr>
            <a:spLocks noChangeArrowheads="1"/>
          </p:cNvSpPr>
          <p:nvPr/>
        </p:nvSpPr>
        <p:spPr bwMode="auto">
          <a:xfrm>
            <a:off x="560387" y="2428092"/>
            <a:ext cx="1541545" cy="49202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cs-CZ" sz="2400" dirty="0" smtClean="0">
                <a:solidFill>
                  <a:schemeClr val="bg1"/>
                </a:solidFill>
                <a:latin typeface="+mj-lt"/>
              </a:rPr>
              <a:t>Ú</a:t>
            </a:r>
            <a:r>
              <a:rPr lang="cs-CZ" sz="2400" dirty="0" smtClean="0">
                <a:solidFill>
                  <a:schemeClr val="bg1"/>
                </a:solidFill>
                <a:latin typeface="+mj-lt"/>
              </a:rPr>
              <a:t>točnice</a:t>
            </a:r>
            <a:r>
              <a:rPr lang="nl-NL" sz="2400" dirty="0" smtClean="0">
                <a:solidFill>
                  <a:schemeClr val="bg1"/>
                </a:solidFill>
                <a:latin typeface="+mj-lt"/>
              </a:rPr>
              <a:t>:</a:t>
            </a:r>
            <a:endParaRPr lang="nl-N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AutoShape 99"/>
          <p:cNvSpPr>
            <a:spLocks noChangeArrowheads="1"/>
          </p:cNvSpPr>
          <p:nvPr/>
        </p:nvSpPr>
        <p:spPr bwMode="auto">
          <a:xfrm>
            <a:off x="6690674" y="2649144"/>
            <a:ext cx="677323" cy="467449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alibri" pitchFamily="34" charset="0"/>
              </a:rPr>
              <a:t>B</a:t>
            </a:r>
            <a:endParaRPr lang="nl-NL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" name="AutoShape 52"/>
          <p:cNvSpPr>
            <a:spLocks noChangeArrowheads="1"/>
          </p:cNvSpPr>
          <p:nvPr/>
        </p:nvSpPr>
        <p:spPr bwMode="auto">
          <a:xfrm>
            <a:off x="4766330" y="3158113"/>
            <a:ext cx="2096705" cy="4891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+mj-lt"/>
              </a:rPr>
              <a:t>10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+mj-lt"/>
              </a:rPr>
              <a:t>Kurková</a:t>
            </a:r>
            <a:endParaRPr lang="nl-N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AutoShape 99"/>
          <p:cNvSpPr>
            <a:spLocks noChangeArrowheads="1"/>
          </p:cNvSpPr>
          <p:nvPr/>
        </p:nvSpPr>
        <p:spPr bwMode="auto">
          <a:xfrm>
            <a:off x="5776921" y="2576789"/>
            <a:ext cx="677323" cy="467449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alibri" pitchFamily="34" charset="0"/>
              </a:rPr>
              <a:t>N</a:t>
            </a:r>
            <a:endParaRPr lang="nl-NL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4" name="AutoShape 99"/>
          <p:cNvSpPr>
            <a:spLocks noChangeArrowheads="1"/>
          </p:cNvSpPr>
          <p:nvPr/>
        </p:nvSpPr>
        <p:spPr bwMode="auto">
          <a:xfrm>
            <a:off x="520555" y="3634381"/>
            <a:ext cx="1557627" cy="467449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cs-CZ" sz="2400" dirty="0" err="1" smtClean="0">
                <a:solidFill>
                  <a:schemeClr val="bg1"/>
                </a:solidFill>
                <a:latin typeface="+mj-lt"/>
              </a:rPr>
              <a:t>Blokařka</a:t>
            </a:r>
            <a:r>
              <a:rPr lang="nl-NL" sz="2400" dirty="0" smtClean="0">
                <a:solidFill>
                  <a:schemeClr val="bg1"/>
                </a:solidFill>
                <a:latin typeface="+mj-lt"/>
              </a:rPr>
              <a:t>:</a:t>
            </a:r>
            <a:endParaRPr lang="nl-N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AutoShape 99"/>
          <p:cNvSpPr>
            <a:spLocks noChangeArrowheads="1"/>
          </p:cNvSpPr>
          <p:nvPr/>
        </p:nvSpPr>
        <p:spPr bwMode="auto">
          <a:xfrm>
            <a:off x="6657825" y="6109837"/>
            <a:ext cx="1807749" cy="467449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+mj-lt"/>
              </a:rPr>
              <a:t>16 </a:t>
            </a:r>
            <a:r>
              <a:rPr lang="cs-CZ" sz="2400" dirty="0" err="1" smtClean="0">
                <a:solidFill>
                  <a:schemeClr val="bg1"/>
                </a:solidFill>
                <a:latin typeface="+mj-lt"/>
              </a:rPr>
              <a:t>Vyklická</a:t>
            </a:r>
            <a:endParaRPr lang="nl-NL" sz="24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AutoShape 52"/>
          <p:cNvSpPr>
            <a:spLocks noChangeArrowheads="1"/>
          </p:cNvSpPr>
          <p:nvPr/>
        </p:nvSpPr>
        <p:spPr bwMode="auto">
          <a:xfrm>
            <a:off x="553345" y="4169659"/>
            <a:ext cx="1902570" cy="40445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400" dirty="0" smtClean="0"/>
              <a:t>6 Bartošová</a:t>
            </a:r>
            <a:endParaRPr lang="nl-NL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AutoShape 99"/>
          <p:cNvSpPr>
            <a:spLocks noChangeArrowheads="1"/>
          </p:cNvSpPr>
          <p:nvPr/>
        </p:nvSpPr>
        <p:spPr bwMode="auto">
          <a:xfrm>
            <a:off x="579631" y="2918909"/>
            <a:ext cx="1887225" cy="46684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cs-CZ" sz="2400" dirty="0" smtClean="0">
                <a:solidFill>
                  <a:schemeClr val="tx1"/>
                </a:solidFill>
                <a:latin typeface="+mj-lt"/>
              </a:rPr>
              <a:t>2 </a:t>
            </a:r>
            <a:r>
              <a:rPr lang="cs-CZ" sz="2400" dirty="0" err="1" smtClean="0">
                <a:solidFill>
                  <a:schemeClr val="tx1"/>
                </a:solidFill>
                <a:latin typeface="+mj-lt"/>
              </a:rPr>
              <a:t>Kalhousová</a:t>
            </a:r>
            <a:endParaRPr lang="nl-NL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2" name="AutoShape 99"/>
          <p:cNvSpPr>
            <a:spLocks noChangeArrowheads="1"/>
          </p:cNvSpPr>
          <p:nvPr/>
        </p:nvSpPr>
        <p:spPr bwMode="auto">
          <a:xfrm>
            <a:off x="8599810" y="6104026"/>
            <a:ext cx="1680930" cy="466841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+mj-lt"/>
              </a:rPr>
              <a:t>13 Nová</a:t>
            </a:r>
            <a:endParaRPr lang="nl-N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AutoShape 99"/>
          <p:cNvSpPr>
            <a:spLocks noChangeArrowheads="1"/>
          </p:cNvSpPr>
          <p:nvPr/>
        </p:nvSpPr>
        <p:spPr bwMode="auto">
          <a:xfrm>
            <a:off x="549758" y="4939452"/>
            <a:ext cx="1837182" cy="467449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cs-CZ" sz="2400" dirty="0" smtClean="0">
                <a:solidFill>
                  <a:schemeClr val="bg1"/>
                </a:solidFill>
                <a:latin typeface="+mj-lt"/>
              </a:rPr>
              <a:t>N</a:t>
            </a:r>
            <a:r>
              <a:rPr lang="cs-CZ" sz="2400" dirty="0" smtClean="0">
                <a:solidFill>
                  <a:schemeClr val="bg1"/>
                </a:solidFill>
                <a:latin typeface="+mj-lt"/>
              </a:rPr>
              <a:t>ahrávačka</a:t>
            </a:r>
            <a:r>
              <a:rPr lang="cs-CZ" sz="2400" dirty="0" smtClean="0">
                <a:solidFill>
                  <a:schemeClr val="bg1"/>
                </a:solidFill>
                <a:latin typeface="+mj-lt"/>
              </a:rPr>
              <a:t>:</a:t>
            </a:r>
            <a:endParaRPr lang="nl-N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AutoShape 99"/>
          <p:cNvSpPr>
            <a:spLocks noChangeArrowheads="1"/>
          </p:cNvSpPr>
          <p:nvPr/>
        </p:nvSpPr>
        <p:spPr bwMode="auto">
          <a:xfrm>
            <a:off x="6588828" y="3883346"/>
            <a:ext cx="2899556" cy="46684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200" b="1" dirty="0" smtClean="0">
                <a:solidFill>
                  <a:schemeClr val="tx1"/>
                </a:solidFill>
                <a:latin typeface="Calibri" pitchFamily="34" charset="0"/>
              </a:rPr>
              <a:t>Libero </a:t>
            </a:r>
            <a:r>
              <a:rPr lang="cs-CZ" sz="2200" b="1" dirty="0" smtClean="0">
                <a:solidFill>
                  <a:schemeClr val="tx1"/>
                </a:solidFill>
                <a:latin typeface="Calibri" pitchFamily="34" charset="0"/>
              </a:rPr>
              <a:t>17 Dostálová</a:t>
            </a:r>
            <a:endParaRPr lang="nl-NL" sz="22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9" name="AutoShape 99"/>
          <p:cNvSpPr>
            <a:spLocks noChangeArrowheads="1"/>
          </p:cNvSpPr>
          <p:nvPr/>
        </p:nvSpPr>
        <p:spPr bwMode="auto">
          <a:xfrm>
            <a:off x="6521659" y="1950501"/>
            <a:ext cx="2743200" cy="467449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8 </a:t>
            </a:r>
            <a:r>
              <a:rPr lang="cs-CZ" sz="2400" dirty="0" err="1" smtClean="0">
                <a:solidFill>
                  <a:schemeClr val="bg1"/>
                </a:solidFill>
              </a:rPr>
              <a:t>Šimáňová</a:t>
            </a:r>
            <a:endParaRPr lang="nl-NL" sz="24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AutoShape 99"/>
          <p:cNvSpPr>
            <a:spLocks noChangeArrowheads="1"/>
          </p:cNvSpPr>
          <p:nvPr/>
        </p:nvSpPr>
        <p:spPr bwMode="auto">
          <a:xfrm>
            <a:off x="2471101" y="2934788"/>
            <a:ext cx="1887225" cy="46684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400" dirty="0" smtClean="0"/>
              <a:t>3 Melicharová</a:t>
            </a:r>
            <a:endParaRPr lang="nl-NL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7" name="AutoShape 99"/>
          <p:cNvSpPr>
            <a:spLocks noChangeArrowheads="1"/>
          </p:cNvSpPr>
          <p:nvPr/>
        </p:nvSpPr>
        <p:spPr bwMode="auto">
          <a:xfrm>
            <a:off x="0" y="1804870"/>
            <a:ext cx="2237687" cy="45569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Náhradnice</a:t>
            </a:r>
            <a:r>
              <a:rPr lang="nl-NL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nl-NL" sz="2400" dirty="0" smtClean="0">
                <a:solidFill>
                  <a:schemeClr val="bg1"/>
                </a:solidFill>
                <a:latin typeface="+mj-lt"/>
              </a:rPr>
              <a:t>:</a:t>
            </a:r>
            <a:endParaRPr lang="nl-NL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42" y="311047"/>
            <a:ext cx="13144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504" y="4599166"/>
            <a:ext cx="1009464" cy="151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34005" y="1852205"/>
            <a:ext cx="1040698" cy="149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9866" y="1828800"/>
            <a:ext cx="819002" cy="130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34004" y="4568013"/>
            <a:ext cx="1047318" cy="151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8956" y="2497279"/>
            <a:ext cx="942666" cy="135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2702" y="4554578"/>
            <a:ext cx="1080469" cy="148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05153" y="3686183"/>
            <a:ext cx="973592" cy="130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8440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4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35" grpId="0" animBg="1"/>
      <p:bldP spid="39" grpId="0" animBg="1"/>
      <p:bldP spid="46" grpId="0" animBg="1"/>
      <p:bldP spid="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01049"/>
            <a:ext cx="4952010" cy="1508760"/>
          </a:xfrm>
        </p:spPr>
        <p:txBody>
          <a:bodyPr>
            <a:normAutofit/>
          </a:bodyPr>
          <a:lstStyle/>
          <a:p>
            <a:r>
              <a:rPr lang="nl-BE" sz="5000" dirty="0" smtClean="0">
                <a:solidFill>
                  <a:srgbClr val="FF0000"/>
                </a:solidFill>
              </a:rPr>
              <a:t>#</a:t>
            </a:r>
            <a:r>
              <a:rPr lang="cs-CZ" sz="5000" dirty="0" smtClean="0">
                <a:solidFill>
                  <a:srgbClr val="FF0000"/>
                </a:solidFill>
              </a:rPr>
              <a:t>10 Kurková N1</a:t>
            </a:r>
            <a:endParaRPr lang="nl-BE" sz="5000" dirty="0">
              <a:solidFill>
                <a:srgbClr val="FF0000"/>
              </a:solidFill>
            </a:endParaRPr>
          </a:p>
        </p:txBody>
      </p:sp>
      <p:sp>
        <p:nvSpPr>
          <p:cNvPr id="3" name="AutoShape 2" descr="Afbeeldingsresultaat voor finland"/>
          <p:cNvSpPr>
            <a:spLocks noChangeAspect="1" noChangeArrowheads="1"/>
          </p:cNvSpPr>
          <p:nvPr/>
        </p:nvSpPr>
        <p:spPr bwMode="auto">
          <a:xfrm>
            <a:off x="101786" y="8865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Afbeeldingsresultaat voor finland vlag"/>
          <p:cNvSpPr>
            <a:spLocks noChangeAspect="1" noChangeArrowheads="1"/>
          </p:cNvSpPr>
          <p:nvPr/>
        </p:nvSpPr>
        <p:spPr bwMode="auto">
          <a:xfrm>
            <a:off x="254186" y="1038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0" name="Tekstvak 8"/>
          <p:cNvSpPr txBox="1"/>
          <p:nvPr/>
        </p:nvSpPr>
        <p:spPr>
          <a:xfrm>
            <a:off x="2648198" y="2161311"/>
            <a:ext cx="2315687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2000" b="1" u="sng" dirty="0" smtClean="0"/>
              <a:t>Podání:</a:t>
            </a:r>
          </a:p>
          <a:p>
            <a:r>
              <a:rPr lang="cs-CZ" sz="2000" b="1" dirty="0" smtClean="0"/>
              <a:t>Plachta</a:t>
            </a:r>
            <a:endParaRPr lang="cs-CZ" sz="2000" b="1" dirty="0" smtClean="0"/>
          </a:p>
          <a:p>
            <a:r>
              <a:rPr lang="cs-CZ" sz="2000" b="1" dirty="0" smtClean="0">
                <a:latin typeface="Adobe Garamond Pro" pitchFamily="18" charset="0"/>
              </a:rPr>
              <a:t>Podává z </a:t>
            </a:r>
            <a:r>
              <a:rPr lang="cs-CZ" sz="2000" b="1" dirty="0" smtClean="0">
                <a:latin typeface="Adobe Garamond Pro" pitchFamily="18" charset="0"/>
              </a:rPr>
              <a:t>1</a:t>
            </a:r>
            <a:r>
              <a:rPr lang="nl-BE" sz="2000" b="1" dirty="0" smtClean="0"/>
              <a:t> </a:t>
            </a:r>
            <a:endParaRPr lang="nl-BE" sz="20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247" y="2221798"/>
            <a:ext cx="2118447" cy="437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6992587" y="270322"/>
            <a:ext cx="495201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5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#</a:t>
            </a:r>
            <a:r>
              <a:rPr kumimoji="0" lang="cs-CZ" sz="5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 Kopecká N2</a:t>
            </a:r>
            <a:endParaRPr kumimoji="0" lang="nl-BE" sz="50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8389" y="2138794"/>
            <a:ext cx="2351252" cy="4511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vak 8"/>
          <p:cNvSpPr txBox="1"/>
          <p:nvPr/>
        </p:nvSpPr>
        <p:spPr>
          <a:xfrm>
            <a:off x="9876313" y="2230584"/>
            <a:ext cx="2315687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2000" b="1" u="sng" dirty="0" smtClean="0"/>
              <a:t>Podání:</a:t>
            </a:r>
          </a:p>
          <a:p>
            <a:r>
              <a:rPr lang="cs-CZ" sz="2000" b="1" dirty="0" smtClean="0"/>
              <a:t>Naskočená plachta</a:t>
            </a:r>
          </a:p>
          <a:p>
            <a:r>
              <a:rPr lang="cs-CZ" sz="2000" b="1" dirty="0" smtClean="0">
                <a:latin typeface="Adobe Garamond Pro" pitchFamily="18" charset="0"/>
              </a:rPr>
              <a:t>Podává z </a:t>
            </a:r>
            <a:r>
              <a:rPr lang="cs-CZ" sz="2000" b="1" dirty="0" smtClean="0">
                <a:latin typeface="Adobe Garamond Pro" pitchFamily="18" charset="0"/>
              </a:rPr>
              <a:t>1</a:t>
            </a:r>
            <a:r>
              <a:rPr lang="nl-BE" sz="2000" b="1" dirty="0" smtClean="0"/>
              <a:t> </a:t>
            </a:r>
            <a:endParaRPr lang="nl-BE" sz="2000" b="1" dirty="0"/>
          </a:p>
        </p:txBody>
      </p:sp>
    </p:spTree>
    <p:extLst>
      <p:ext uri="{BB962C8B-B14F-4D97-AF65-F5344CB8AC3E}">
        <p14:creationId xmlns="" xmlns:p14="http://schemas.microsoft.com/office/powerpoint/2010/main" val="181500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422908" cy="1508760"/>
          </a:xfrm>
        </p:spPr>
        <p:txBody>
          <a:bodyPr>
            <a:normAutofit/>
          </a:bodyPr>
          <a:lstStyle/>
          <a:p>
            <a:r>
              <a:rPr lang="cs-CZ" sz="8000" dirty="0" smtClean="0">
                <a:solidFill>
                  <a:srgbClr val="FF0000"/>
                </a:solidFill>
                <a:latin typeface="Adobe Garamond Pro" pitchFamily="18" charset="0"/>
              </a:rPr>
              <a:t>R1</a:t>
            </a:r>
            <a:r>
              <a:rPr lang="cs-CZ" sz="5000" dirty="0" smtClean="0">
                <a:solidFill>
                  <a:srgbClr val="FF0000"/>
                </a:solidFill>
              </a:rPr>
              <a:t> </a:t>
            </a:r>
            <a:endParaRPr lang="nl-BE" sz="5000" dirty="0">
              <a:solidFill>
                <a:srgbClr val="FF0000"/>
              </a:solidFill>
            </a:endParaRPr>
          </a:p>
        </p:txBody>
      </p:sp>
      <p:sp>
        <p:nvSpPr>
          <p:cNvPr id="3" name="AutoShape 2" descr="Afbeeldingsresultaat voor finland"/>
          <p:cNvSpPr>
            <a:spLocks noChangeAspect="1" noChangeArrowheads="1"/>
          </p:cNvSpPr>
          <p:nvPr/>
        </p:nvSpPr>
        <p:spPr bwMode="auto">
          <a:xfrm>
            <a:off x="101786" y="8865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Afbeeldingsresultaat voor finland vlag"/>
          <p:cNvSpPr>
            <a:spLocks noChangeAspect="1" noChangeArrowheads="1"/>
          </p:cNvSpPr>
          <p:nvPr/>
        </p:nvSpPr>
        <p:spPr bwMode="auto">
          <a:xfrm>
            <a:off x="254186" y="1038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069189"/>
            <a:ext cx="11055927" cy="578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1500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Afbeeldingsresultaat voor finland"/>
          <p:cNvSpPr>
            <a:spLocks noChangeAspect="1" noChangeArrowheads="1"/>
          </p:cNvSpPr>
          <p:nvPr/>
        </p:nvSpPr>
        <p:spPr bwMode="auto">
          <a:xfrm>
            <a:off x="101786" y="8865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Afbeeldingsresultaat voor finland vlag"/>
          <p:cNvSpPr>
            <a:spLocks noChangeAspect="1" noChangeArrowheads="1"/>
          </p:cNvSpPr>
          <p:nvPr/>
        </p:nvSpPr>
        <p:spPr bwMode="auto">
          <a:xfrm>
            <a:off x="254186" y="1038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422908" cy="1508760"/>
          </a:xfrm>
        </p:spPr>
        <p:txBody>
          <a:bodyPr>
            <a:normAutofit/>
          </a:bodyPr>
          <a:lstStyle/>
          <a:p>
            <a:r>
              <a:rPr lang="cs-CZ" sz="8000" dirty="0" smtClean="0">
                <a:solidFill>
                  <a:srgbClr val="FF0000"/>
                </a:solidFill>
              </a:rPr>
              <a:t>R6</a:t>
            </a:r>
            <a:r>
              <a:rPr lang="cs-CZ" sz="5000" dirty="0" smtClean="0">
                <a:solidFill>
                  <a:srgbClr val="FF0000"/>
                </a:solidFill>
              </a:rPr>
              <a:t> </a:t>
            </a:r>
            <a:endParaRPr lang="nl-BE" sz="50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1944"/>
            <a:ext cx="9832769" cy="579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1500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Afbeeldingsresultaat voor finland"/>
          <p:cNvSpPr>
            <a:spLocks noChangeAspect="1" noChangeArrowheads="1"/>
          </p:cNvSpPr>
          <p:nvPr/>
        </p:nvSpPr>
        <p:spPr bwMode="auto">
          <a:xfrm>
            <a:off x="101786" y="8865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Afbeeldingsresultaat voor finland vlag"/>
          <p:cNvSpPr>
            <a:spLocks noChangeAspect="1" noChangeArrowheads="1"/>
          </p:cNvSpPr>
          <p:nvPr/>
        </p:nvSpPr>
        <p:spPr bwMode="auto">
          <a:xfrm>
            <a:off x="254186" y="1038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422908" cy="1508760"/>
          </a:xfrm>
        </p:spPr>
        <p:txBody>
          <a:bodyPr>
            <a:normAutofit/>
          </a:bodyPr>
          <a:lstStyle/>
          <a:p>
            <a:r>
              <a:rPr lang="cs-CZ" sz="8000" dirty="0" smtClean="0">
                <a:solidFill>
                  <a:srgbClr val="FF0000"/>
                </a:solidFill>
              </a:rPr>
              <a:t>R5</a:t>
            </a:r>
            <a:r>
              <a:rPr lang="cs-CZ" sz="5000" dirty="0" smtClean="0">
                <a:solidFill>
                  <a:srgbClr val="FF0000"/>
                </a:solidFill>
              </a:rPr>
              <a:t> </a:t>
            </a:r>
            <a:endParaRPr lang="nl-BE" sz="5000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573"/>
            <a:ext cx="10022774" cy="563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1500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Afbeeldingsresultaat voor finland"/>
          <p:cNvSpPr>
            <a:spLocks noChangeAspect="1" noChangeArrowheads="1"/>
          </p:cNvSpPr>
          <p:nvPr/>
        </p:nvSpPr>
        <p:spPr bwMode="auto">
          <a:xfrm>
            <a:off x="101786" y="8865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Afbeeldingsresultaat voor finland vlag"/>
          <p:cNvSpPr>
            <a:spLocks noChangeAspect="1" noChangeArrowheads="1"/>
          </p:cNvSpPr>
          <p:nvPr/>
        </p:nvSpPr>
        <p:spPr bwMode="auto">
          <a:xfrm>
            <a:off x="254186" y="1038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422908" cy="1508760"/>
          </a:xfrm>
        </p:spPr>
        <p:txBody>
          <a:bodyPr>
            <a:normAutofit/>
          </a:bodyPr>
          <a:lstStyle/>
          <a:p>
            <a:r>
              <a:rPr lang="cs-CZ" sz="8000" dirty="0" smtClean="0">
                <a:solidFill>
                  <a:srgbClr val="FF0000"/>
                </a:solidFill>
              </a:rPr>
              <a:t>R4</a:t>
            </a:r>
            <a:endParaRPr lang="nl-BE" sz="5000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582"/>
            <a:ext cx="9072748" cy="569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1500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Afbeeldingsresultaat voor finland"/>
          <p:cNvSpPr>
            <a:spLocks noChangeAspect="1" noChangeArrowheads="1"/>
          </p:cNvSpPr>
          <p:nvPr/>
        </p:nvSpPr>
        <p:spPr bwMode="auto">
          <a:xfrm>
            <a:off x="101786" y="8865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Afbeeldingsresultaat voor finland vlag"/>
          <p:cNvSpPr>
            <a:spLocks noChangeAspect="1" noChangeArrowheads="1"/>
          </p:cNvSpPr>
          <p:nvPr/>
        </p:nvSpPr>
        <p:spPr bwMode="auto">
          <a:xfrm>
            <a:off x="254186" y="1038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422908" cy="1508760"/>
          </a:xfrm>
        </p:spPr>
        <p:txBody>
          <a:bodyPr>
            <a:normAutofit/>
          </a:bodyPr>
          <a:lstStyle/>
          <a:p>
            <a:r>
              <a:rPr lang="cs-CZ" sz="8000" dirty="0" smtClean="0">
                <a:solidFill>
                  <a:srgbClr val="FF0000"/>
                </a:solidFill>
              </a:rPr>
              <a:t>R3</a:t>
            </a:r>
            <a:r>
              <a:rPr lang="cs-CZ" sz="5000" dirty="0" smtClean="0">
                <a:solidFill>
                  <a:srgbClr val="FF0000"/>
                </a:solidFill>
              </a:rPr>
              <a:t> </a:t>
            </a:r>
            <a:endParaRPr lang="nl-BE" sz="5000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253613"/>
            <a:ext cx="9476509" cy="560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1500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Afbeeldingsresultaat voor finland"/>
          <p:cNvSpPr>
            <a:spLocks noChangeAspect="1" noChangeArrowheads="1"/>
          </p:cNvSpPr>
          <p:nvPr/>
        </p:nvSpPr>
        <p:spPr bwMode="auto">
          <a:xfrm>
            <a:off x="101786" y="8865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Afbeeldingsresultaat voor finland vlag"/>
          <p:cNvSpPr>
            <a:spLocks noChangeAspect="1" noChangeArrowheads="1"/>
          </p:cNvSpPr>
          <p:nvPr/>
        </p:nvSpPr>
        <p:spPr bwMode="auto">
          <a:xfrm>
            <a:off x="254186" y="1038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422908" cy="1508760"/>
          </a:xfrm>
        </p:spPr>
        <p:txBody>
          <a:bodyPr>
            <a:normAutofit/>
          </a:bodyPr>
          <a:lstStyle/>
          <a:p>
            <a:r>
              <a:rPr lang="cs-CZ" sz="8000" dirty="0" smtClean="0">
                <a:solidFill>
                  <a:srgbClr val="FF0000"/>
                </a:solidFill>
              </a:rPr>
              <a:t>R2</a:t>
            </a:r>
            <a:r>
              <a:rPr lang="cs-CZ" sz="5000" dirty="0" smtClean="0">
                <a:solidFill>
                  <a:srgbClr val="FF0000"/>
                </a:solidFill>
              </a:rPr>
              <a:t> </a:t>
            </a:r>
            <a:endParaRPr lang="nl-BE" sz="5000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056905"/>
            <a:ext cx="9892845" cy="580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1500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2541" y="298464"/>
            <a:ext cx="9070169" cy="1508760"/>
          </a:xfrm>
        </p:spPr>
        <p:txBody>
          <a:bodyPr>
            <a:normAutofit/>
          </a:bodyPr>
          <a:lstStyle/>
          <a:p>
            <a:r>
              <a:rPr lang="nl-BE" sz="5000" dirty="0" smtClean="0">
                <a:solidFill>
                  <a:srgbClr val="FF0000"/>
                </a:solidFill>
              </a:rPr>
              <a:t> </a:t>
            </a:r>
            <a:r>
              <a:rPr lang="en-US" sz="5000" dirty="0" smtClean="0">
                <a:solidFill>
                  <a:srgbClr val="FF0000"/>
                </a:solidFill>
              </a:rPr>
              <a:t>#</a:t>
            </a:r>
            <a:r>
              <a:rPr lang="nl-BE" sz="5000" dirty="0" smtClean="0">
                <a:solidFill>
                  <a:srgbClr val="FF0000"/>
                </a:solidFill>
              </a:rPr>
              <a:t> </a:t>
            </a:r>
            <a:r>
              <a:rPr lang="cs-CZ" sz="5000" dirty="0" smtClean="0">
                <a:solidFill>
                  <a:srgbClr val="FF0000"/>
                </a:solidFill>
              </a:rPr>
              <a:t>5 </a:t>
            </a:r>
            <a:r>
              <a:rPr lang="cs-CZ" sz="5000" dirty="0" err="1" smtClean="0">
                <a:solidFill>
                  <a:srgbClr val="FF0000"/>
                </a:solidFill>
              </a:rPr>
              <a:t>Hodanová</a:t>
            </a:r>
            <a:r>
              <a:rPr lang="cs-CZ" sz="5000" dirty="0" smtClean="0">
                <a:solidFill>
                  <a:srgbClr val="FF0000"/>
                </a:solidFill>
              </a:rPr>
              <a:t> </a:t>
            </a:r>
            <a:r>
              <a:rPr lang="nl-BE" sz="5000" dirty="0" smtClean="0">
                <a:solidFill>
                  <a:srgbClr val="FF0000"/>
                </a:solidFill>
              </a:rPr>
              <a:t>s1</a:t>
            </a:r>
            <a:endParaRPr lang="nl-BE" sz="5000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81544"/>
            <a:ext cx="1080655" cy="162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32561"/>
            <a:ext cx="2253890" cy="448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8323" y="2206813"/>
            <a:ext cx="2229036" cy="449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3341" y="2356014"/>
            <a:ext cx="2765876" cy="380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21091" y="2375065"/>
            <a:ext cx="2770909" cy="380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kstvak 8"/>
          <p:cNvSpPr txBox="1"/>
          <p:nvPr/>
        </p:nvSpPr>
        <p:spPr>
          <a:xfrm>
            <a:off x="5094514" y="2268188"/>
            <a:ext cx="2018805" cy="31700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2000" b="1" u="sng" dirty="0" smtClean="0"/>
              <a:t>Obrana:</a:t>
            </a:r>
            <a:endParaRPr lang="cs-CZ" sz="2000" b="1" u="sng" dirty="0" smtClean="0"/>
          </a:p>
          <a:p>
            <a:endParaRPr lang="cs-CZ" sz="2000" b="1" u="sng" dirty="0" smtClean="0"/>
          </a:p>
          <a:p>
            <a:r>
              <a:rPr lang="cs-CZ" sz="2000" b="1" dirty="0" smtClean="0"/>
              <a:t>Ze 4:</a:t>
            </a:r>
          </a:p>
          <a:p>
            <a:r>
              <a:rPr lang="cs-CZ" sz="2000" b="1" dirty="0" smtClean="0"/>
              <a:t> !Pozor na technické útoky do lajny!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Ze 2:</a:t>
            </a:r>
          </a:p>
          <a:p>
            <a:r>
              <a:rPr lang="cs-CZ" sz="2000" b="1" dirty="0" smtClean="0"/>
              <a:t>Dlouhé údery do diagonály</a:t>
            </a:r>
            <a:endParaRPr lang="nl-BE" sz="20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29253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1902541" y="298464"/>
            <a:ext cx="9070169" cy="1508760"/>
          </a:xfrm>
        </p:spPr>
        <p:txBody>
          <a:bodyPr>
            <a:normAutofit/>
          </a:bodyPr>
          <a:lstStyle/>
          <a:p>
            <a:r>
              <a:rPr lang="nl-BE" sz="5000" dirty="0" smtClean="0">
                <a:solidFill>
                  <a:srgbClr val="FF0000"/>
                </a:solidFill>
              </a:rPr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#</a:t>
            </a:r>
            <a:r>
              <a:rPr lang="nl-BE" sz="4800" dirty="0" smtClean="0">
                <a:solidFill>
                  <a:srgbClr val="FF0000"/>
                </a:solidFill>
              </a:rPr>
              <a:t> </a:t>
            </a:r>
            <a:r>
              <a:rPr lang="cs-CZ" sz="4800" dirty="0" smtClean="0">
                <a:solidFill>
                  <a:srgbClr val="FF0000"/>
                </a:solidFill>
              </a:rPr>
              <a:t>5 </a:t>
            </a:r>
            <a:r>
              <a:rPr lang="cs-CZ" sz="4800" dirty="0" err="1" smtClean="0">
                <a:solidFill>
                  <a:srgbClr val="FF0000"/>
                </a:solidFill>
              </a:rPr>
              <a:t>Hodanová</a:t>
            </a:r>
            <a:r>
              <a:rPr lang="cs-CZ" sz="4800" dirty="0" smtClean="0">
                <a:solidFill>
                  <a:srgbClr val="FF0000"/>
                </a:solidFill>
              </a:rPr>
              <a:t> </a:t>
            </a:r>
            <a:r>
              <a:rPr lang="nl-BE" sz="4800" dirty="0" smtClean="0">
                <a:solidFill>
                  <a:srgbClr val="FF0000"/>
                </a:solidFill>
              </a:rPr>
              <a:t>s1</a:t>
            </a:r>
            <a:endParaRPr lang="nl-BE" sz="5000" dirty="0">
              <a:solidFill>
                <a:srgbClr val="FF0000"/>
              </a:solidFill>
            </a:endParaRPr>
          </a:p>
        </p:txBody>
      </p:sp>
      <p:sp>
        <p:nvSpPr>
          <p:cNvPr id="8" name="Tekstvak 8"/>
          <p:cNvSpPr txBox="1"/>
          <p:nvPr/>
        </p:nvSpPr>
        <p:spPr>
          <a:xfrm>
            <a:off x="3122945" y="3192289"/>
            <a:ext cx="2565335" cy="163121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2000" b="1" u="sng" dirty="0" smtClean="0"/>
              <a:t>Podání:</a:t>
            </a:r>
          </a:p>
          <a:p>
            <a:endParaRPr lang="cs-CZ" sz="2000" b="1" u="sng" dirty="0" smtClean="0"/>
          </a:p>
          <a:p>
            <a:r>
              <a:rPr lang="cs-CZ" sz="2000" b="1" dirty="0" smtClean="0"/>
              <a:t>Naskočená </a:t>
            </a:r>
            <a:r>
              <a:rPr lang="cs-CZ" sz="2000" b="1" dirty="0" smtClean="0"/>
              <a:t>plachta</a:t>
            </a:r>
          </a:p>
          <a:p>
            <a:endParaRPr lang="cs-CZ" sz="2000" b="1" u="sng" dirty="0" smtClean="0"/>
          </a:p>
          <a:p>
            <a:r>
              <a:rPr lang="cs-CZ" sz="2000" b="1" dirty="0" smtClean="0"/>
              <a:t>Podává ze zón </a:t>
            </a:r>
            <a:r>
              <a:rPr lang="cs-CZ" sz="2000" b="1" dirty="0" smtClean="0"/>
              <a:t>6</a:t>
            </a:r>
            <a:endParaRPr lang="nl-BE" sz="20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099" y="2081708"/>
            <a:ext cx="2307359" cy="4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3570" y="2121045"/>
            <a:ext cx="2317280" cy="456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860" y="2448667"/>
            <a:ext cx="2832574" cy="384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181544"/>
            <a:ext cx="1080655" cy="162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5389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5934" y="284176"/>
            <a:ext cx="9120492" cy="1508760"/>
          </a:xfrm>
        </p:spPr>
        <p:txBody>
          <a:bodyPr>
            <a:normAutofit/>
          </a:bodyPr>
          <a:lstStyle/>
          <a:p>
            <a:r>
              <a:rPr lang="en-US" sz="5000" dirty="0" smtClean="0">
                <a:solidFill>
                  <a:srgbClr val="FF0000"/>
                </a:solidFill>
              </a:rPr>
              <a:t># </a:t>
            </a:r>
            <a:r>
              <a:rPr lang="cs-CZ" sz="5000" dirty="0" smtClean="0">
                <a:solidFill>
                  <a:srgbClr val="FF0000"/>
                </a:solidFill>
              </a:rPr>
              <a:t>9 Komárková </a:t>
            </a:r>
            <a:r>
              <a:rPr lang="en-US" sz="5000" dirty="0" smtClean="0">
                <a:solidFill>
                  <a:srgbClr val="FF0000"/>
                </a:solidFill>
              </a:rPr>
              <a:t>S2</a:t>
            </a:r>
            <a:endParaRPr lang="nl-BE" sz="5000" dirty="0">
              <a:solidFill>
                <a:srgbClr val="FF000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54034"/>
            <a:ext cx="1140031" cy="163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31200"/>
            <a:ext cx="2227799" cy="445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8725" y="2486765"/>
            <a:ext cx="2758388" cy="370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3156" y="2133847"/>
            <a:ext cx="2186480" cy="451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lipsa 11"/>
          <p:cNvSpPr/>
          <p:nvPr/>
        </p:nvSpPr>
        <p:spPr>
          <a:xfrm>
            <a:off x="7718962" y="2256311"/>
            <a:ext cx="1211282" cy="5937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kstvak 8"/>
          <p:cNvSpPr txBox="1"/>
          <p:nvPr/>
        </p:nvSpPr>
        <p:spPr>
          <a:xfrm>
            <a:off x="9769169" y="2933204"/>
            <a:ext cx="2422831" cy="163121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2000" b="1" u="sng" dirty="0" smtClean="0"/>
              <a:t>Podání:</a:t>
            </a:r>
          </a:p>
          <a:p>
            <a:r>
              <a:rPr lang="cs-CZ" sz="2000" b="1" dirty="0" smtClean="0"/>
              <a:t>Naskočená plachta</a:t>
            </a:r>
          </a:p>
          <a:p>
            <a:r>
              <a:rPr lang="cs-CZ" sz="2000" b="1" dirty="0" smtClean="0"/>
              <a:t>Podává ze zón  </a:t>
            </a:r>
            <a:r>
              <a:rPr lang="cs-CZ" sz="2000" b="1" dirty="0" smtClean="0"/>
              <a:t>1 </a:t>
            </a:r>
            <a:r>
              <a:rPr lang="cs-CZ" sz="2000" b="1" dirty="0" smtClean="0"/>
              <a:t>převážně do zón </a:t>
            </a:r>
            <a:r>
              <a:rPr lang="cs-CZ" sz="2000" b="1" dirty="0" smtClean="0">
                <a:latin typeface="Adobe Garamond Pro" pitchFamily="18" charset="0"/>
              </a:rPr>
              <a:t>6-1</a:t>
            </a:r>
            <a:endParaRPr lang="cs-CZ" sz="2000" b="1" dirty="0" smtClean="0"/>
          </a:p>
          <a:p>
            <a:endParaRPr lang="cs-CZ" sz="2000" b="1" dirty="0" smtClean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9876" y="2126796"/>
            <a:ext cx="2177823" cy="450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7736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/>
        </p:nvSpPr>
        <p:spPr>
          <a:xfrm>
            <a:off x="1866507" y="284176"/>
            <a:ext cx="9120492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# </a:t>
            </a:r>
            <a:r>
              <a:rPr kumimoji="0" lang="cs-CZ" sz="5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 </a:t>
            </a:r>
            <a:r>
              <a:rPr kumimoji="0" lang="cs-CZ" sz="5000" b="0" i="0" u="none" strike="noStrike" kern="1200" cap="all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Kalhousová</a:t>
            </a:r>
            <a:r>
              <a:rPr kumimoji="0" lang="cs-CZ" sz="5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S2</a:t>
            </a:r>
            <a:endParaRPr kumimoji="0" lang="nl-BE" sz="50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kstvak 8"/>
          <p:cNvSpPr txBox="1"/>
          <p:nvPr/>
        </p:nvSpPr>
        <p:spPr>
          <a:xfrm>
            <a:off x="9769169" y="2897579"/>
            <a:ext cx="2422831" cy="163121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2000" b="1" u="sng" dirty="0" smtClean="0"/>
              <a:t>Podání:</a:t>
            </a:r>
          </a:p>
          <a:p>
            <a:r>
              <a:rPr lang="cs-CZ" sz="2000" b="1" dirty="0" smtClean="0"/>
              <a:t>Naskočená plachta</a:t>
            </a:r>
          </a:p>
          <a:p>
            <a:r>
              <a:rPr lang="cs-CZ" sz="2000" b="1" dirty="0" smtClean="0"/>
              <a:t>Podává ze zón  </a:t>
            </a:r>
            <a:r>
              <a:rPr lang="cs-CZ" sz="2000" b="1" dirty="0" smtClean="0"/>
              <a:t>6 </a:t>
            </a:r>
            <a:r>
              <a:rPr lang="cs-CZ" sz="2000" b="1" dirty="0" smtClean="0"/>
              <a:t>převážně do </a:t>
            </a:r>
            <a:r>
              <a:rPr lang="cs-CZ" sz="2000" b="1" dirty="0" smtClean="0"/>
              <a:t>zón </a:t>
            </a:r>
            <a:r>
              <a:rPr lang="cs-CZ" sz="2000" b="1" dirty="0" smtClean="0">
                <a:latin typeface="Adobe Garamond Pro" pitchFamily="18" charset="0"/>
              </a:rPr>
              <a:t>6-1</a:t>
            </a:r>
            <a:endParaRPr lang="cs-CZ" sz="2000" b="1" dirty="0" smtClean="0">
              <a:latin typeface="Adobe Garamond Pro" pitchFamily="18" charset="0"/>
            </a:endParaRPr>
          </a:p>
          <a:p>
            <a:endParaRPr lang="cs-CZ" sz="2000" b="1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92355"/>
            <a:ext cx="1223157" cy="15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90" y="2205161"/>
            <a:ext cx="2249394" cy="448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lipsa 13"/>
          <p:cNvSpPr/>
          <p:nvPr/>
        </p:nvSpPr>
        <p:spPr>
          <a:xfrm>
            <a:off x="7683336" y="2458191"/>
            <a:ext cx="1211282" cy="5937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r="52393"/>
          <a:stretch>
            <a:fillRect/>
          </a:stretch>
        </p:blipFill>
        <p:spPr bwMode="auto">
          <a:xfrm>
            <a:off x="-1" y="2338140"/>
            <a:ext cx="2149435" cy="432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7369" y="2611458"/>
            <a:ext cx="2758388" cy="370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 l="52868"/>
          <a:stretch>
            <a:fillRect/>
          </a:stretch>
        </p:blipFill>
        <p:spPr bwMode="auto">
          <a:xfrm>
            <a:off x="5142016" y="2290639"/>
            <a:ext cx="2127992" cy="432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7185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64091" y="284176"/>
            <a:ext cx="8422908" cy="1508760"/>
          </a:xfrm>
        </p:spPr>
        <p:txBody>
          <a:bodyPr>
            <a:normAutofit/>
          </a:bodyPr>
          <a:lstStyle/>
          <a:p>
            <a:r>
              <a:rPr lang="nl-BE" sz="5000" dirty="0" smtClean="0">
                <a:solidFill>
                  <a:srgbClr val="FF0000"/>
                </a:solidFill>
              </a:rPr>
              <a:t>#</a:t>
            </a:r>
            <a:r>
              <a:rPr lang="cs-CZ" sz="5000" dirty="0" smtClean="0">
                <a:solidFill>
                  <a:srgbClr val="FF0000"/>
                </a:solidFill>
              </a:rPr>
              <a:t>13 </a:t>
            </a:r>
            <a:r>
              <a:rPr lang="cs-CZ" sz="5000" dirty="0" smtClean="0">
                <a:solidFill>
                  <a:srgbClr val="FF0000"/>
                </a:solidFill>
              </a:rPr>
              <a:t>nová  </a:t>
            </a:r>
            <a:r>
              <a:rPr lang="cs-CZ" sz="5000" dirty="0" smtClean="0">
                <a:solidFill>
                  <a:srgbClr val="FF0000"/>
                </a:solidFill>
              </a:rPr>
              <a:t>u</a:t>
            </a:r>
            <a:endParaRPr lang="nl-BE" sz="5000" dirty="0">
              <a:solidFill>
                <a:srgbClr val="FF0000"/>
              </a:solidFill>
            </a:endParaRPr>
          </a:p>
        </p:txBody>
      </p:sp>
      <p:sp>
        <p:nvSpPr>
          <p:cNvPr id="3" name="AutoShape 2" descr="Afbeeldingsresultaat voor finland"/>
          <p:cNvSpPr>
            <a:spLocks noChangeAspect="1" noChangeArrowheads="1"/>
          </p:cNvSpPr>
          <p:nvPr/>
        </p:nvSpPr>
        <p:spPr bwMode="auto">
          <a:xfrm>
            <a:off x="101786" y="8865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Afbeeldingsresultaat voor finland vlag"/>
          <p:cNvSpPr>
            <a:spLocks noChangeAspect="1" noChangeArrowheads="1"/>
          </p:cNvSpPr>
          <p:nvPr/>
        </p:nvSpPr>
        <p:spPr bwMode="auto">
          <a:xfrm>
            <a:off x="254186" y="1038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7346" y="2806906"/>
            <a:ext cx="25050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2472" y="2695079"/>
            <a:ext cx="2509528" cy="344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86018"/>
            <a:ext cx="1108537" cy="160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2404692"/>
            <a:ext cx="2195609" cy="426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83639" y="2364302"/>
            <a:ext cx="2038406" cy="428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2370" y="2328677"/>
            <a:ext cx="2082820" cy="430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1500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9341922" y="700645"/>
            <a:ext cx="2850078" cy="163121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2000" b="1" u="sng" dirty="0" smtClean="0">
                <a:latin typeface="Adobe Garamond Pro" pitchFamily="18" charset="0"/>
              </a:rPr>
              <a:t>Podání:</a:t>
            </a:r>
          </a:p>
          <a:p>
            <a:r>
              <a:rPr lang="cs-CZ" sz="2000" b="1" dirty="0" smtClean="0">
                <a:latin typeface="Adobe Garamond Pro" pitchFamily="18" charset="0"/>
              </a:rPr>
              <a:t>Naskočená plachta</a:t>
            </a:r>
          </a:p>
          <a:p>
            <a:r>
              <a:rPr lang="cs-CZ" sz="2000" b="1" dirty="0" smtClean="0">
                <a:latin typeface="Adobe Garamond Pro" pitchFamily="18" charset="0"/>
              </a:rPr>
              <a:t>Podává z </a:t>
            </a:r>
            <a:r>
              <a:rPr lang="cs-CZ" sz="2000" b="1" dirty="0" smtClean="0">
                <a:latin typeface="Adobe Garamond Pro" pitchFamily="18" charset="0"/>
              </a:rPr>
              <a:t>1 a 5</a:t>
            </a:r>
            <a:endParaRPr lang="cs-CZ" sz="2000" b="1" dirty="0" smtClean="0">
              <a:latin typeface="Adobe Garamond Pro" pitchFamily="18" charset="0"/>
            </a:endParaRPr>
          </a:p>
          <a:p>
            <a:r>
              <a:rPr lang="cs-CZ" sz="2000" b="1" dirty="0" smtClean="0">
                <a:latin typeface="Adobe Garamond Pro" pitchFamily="18" charset="0"/>
              </a:rPr>
              <a:t>převážně do diagonály</a:t>
            </a:r>
            <a:endParaRPr lang="nl-BE" sz="2000" dirty="0" smtClean="0">
              <a:latin typeface="Adobe Garamond Pro" pitchFamily="18" charset="0"/>
            </a:endParaRPr>
          </a:p>
          <a:p>
            <a:r>
              <a:rPr lang="nl-BE" sz="2000" b="1" dirty="0"/>
              <a:t> </a:t>
            </a:r>
          </a:p>
        </p:txBody>
      </p:sp>
      <p:sp>
        <p:nvSpPr>
          <p:cNvPr id="3" name="AutoShape 2" descr="Afbeeldingsresultaat voor finland"/>
          <p:cNvSpPr>
            <a:spLocks noChangeAspect="1" noChangeArrowheads="1"/>
          </p:cNvSpPr>
          <p:nvPr/>
        </p:nvSpPr>
        <p:spPr bwMode="auto">
          <a:xfrm>
            <a:off x="101786" y="8865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Afbeeldingsresultaat voor finland vlag"/>
          <p:cNvSpPr>
            <a:spLocks noChangeAspect="1" noChangeArrowheads="1"/>
          </p:cNvSpPr>
          <p:nvPr/>
        </p:nvSpPr>
        <p:spPr bwMode="auto">
          <a:xfrm>
            <a:off x="254186" y="1038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2564091" y="284176"/>
            <a:ext cx="8422908" cy="1508760"/>
          </a:xfrm>
        </p:spPr>
        <p:txBody>
          <a:bodyPr>
            <a:normAutofit/>
          </a:bodyPr>
          <a:lstStyle/>
          <a:p>
            <a:r>
              <a:rPr lang="nl-BE" sz="5000" dirty="0" smtClean="0">
                <a:solidFill>
                  <a:srgbClr val="FF0000"/>
                </a:solidFill>
              </a:rPr>
              <a:t>#</a:t>
            </a:r>
            <a:r>
              <a:rPr lang="cs-CZ" sz="5000" dirty="0" smtClean="0">
                <a:solidFill>
                  <a:srgbClr val="FF0000"/>
                </a:solidFill>
              </a:rPr>
              <a:t>13 </a:t>
            </a:r>
            <a:r>
              <a:rPr lang="cs-CZ" sz="5000" dirty="0" smtClean="0">
                <a:solidFill>
                  <a:srgbClr val="FF0000"/>
                </a:solidFill>
              </a:rPr>
              <a:t>nová </a:t>
            </a:r>
            <a:r>
              <a:rPr lang="cs-CZ" sz="5000" dirty="0" smtClean="0">
                <a:solidFill>
                  <a:srgbClr val="FF0000"/>
                </a:solidFill>
              </a:rPr>
              <a:t>u</a:t>
            </a:r>
            <a:endParaRPr lang="nl-BE" sz="5000" dirty="0">
              <a:solidFill>
                <a:srgbClr val="FF0000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9973" y="2626737"/>
            <a:ext cx="2616405" cy="364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86018"/>
            <a:ext cx="1108537" cy="160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004" y="2416566"/>
            <a:ext cx="2166769" cy="428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lipsa 11"/>
          <p:cNvSpPr/>
          <p:nvPr/>
        </p:nvSpPr>
        <p:spPr>
          <a:xfrm>
            <a:off x="5842659" y="3645722"/>
            <a:ext cx="985651" cy="5937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85702"/>
            <a:ext cx="2114762" cy="426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4554" y="2357127"/>
            <a:ext cx="4347446" cy="424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lipsa 14"/>
          <p:cNvSpPr/>
          <p:nvPr/>
        </p:nvSpPr>
        <p:spPr>
          <a:xfrm>
            <a:off x="8643257" y="2491837"/>
            <a:ext cx="985651" cy="5937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10460181" y="2479961"/>
            <a:ext cx="985651" cy="5937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21533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000" dirty="0" smtClean="0">
                <a:solidFill>
                  <a:srgbClr val="FF0000"/>
                </a:solidFill>
              </a:rPr>
              <a:t> </a:t>
            </a:r>
            <a:endParaRPr lang="nl-BE" sz="5000" dirty="0">
              <a:solidFill>
                <a:srgbClr val="FF0000"/>
              </a:solidFill>
            </a:endParaRPr>
          </a:p>
        </p:txBody>
      </p:sp>
      <p:sp>
        <p:nvSpPr>
          <p:cNvPr id="3" name="AutoShape 2" descr="Afbeeldingsresultaat voor finland"/>
          <p:cNvSpPr>
            <a:spLocks noChangeAspect="1" noChangeArrowheads="1"/>
          </p:cNvSpPr>
          <p:nvPr/>
        </p:nvSpPr>
        <p:spPr bwMode="auto">
          <a:xfrm>
            <a:off x="101786" y="8865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Afbeeldingsresultaat voor finland vlag"/>
          <p:cNvSpPr>
            <a:spLocks noChangeAspect="1" noChangeArrowheads="1"/>
          </p:cNvSpPr>
          <p:nvPr/>
        </p:nvSpPr>
        <p:spPr bwMode="auto">
          <a:xfrm>
            <a:off x="254186" y="1038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2564091" y="284176"/>
            <a:ext cx="8422908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kumimoji="0" lang="nl-BE" sz="5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#</a:t>
            </a:r>
            <a:r>
              <a:rPr kumimoji="0" lang="cs-CZ" sz="5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</a:t>
            </a:r>
            <a:r>
              <a:rPr kumimoji="0" lang="nl-BE" sz="5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cs-CZ" sz="5000" cap="all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Šimáňová</a:t>
            </a:r>
            <a:r>
              <a:rPr lang="cs-CZ" sz="5400" dirty="0" smtClean="0">
                <a:solidFill>
                  <a:srgbClr val="FF0000"/>
                </a:solidFill>
              </a:rPr>
              <a:t> </a:t>
            </a:r>
            <a:r>
              <a:rPr lang="cs-CZ" sz="5400" dirty="0" smtClean="0">
                <a:solidFill>
                  <a:srgbClr val="FF0000"/>
                </a:solidFill>
              </a:rPr>
              <a:t>B1</a:t>
            </a:r>
            <a:endParaRPr kumimoji="0" lang="nl-BE" sz="50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508" y="3325155"/>
            <a:ext cx="23145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kstvak 8"/>
          <p:cNvSpPr txBox="1"/>
          <p:nvPr/>
        </p:nvSpPr>
        <p:spPr>
          <a:xfrm>
            <a:off x="7612083" y="1745673"/>
            <a:ext cx="2553195" cy="163121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2000" b="1" u="sng" dirty="0" smtClean="0"/>
              <a:t>Podání:</a:t>
            </a:r>
          </a:p>
          <a:p>
            <a:r>
              <a:rPr lang="cs-CZ" sz="2000" b="1" dirty="0" smtClean="0"/>
              <a:t>Naskočená plachta</a:t>
            </a:r>
            <a:endParaRPr lang="cs-CZ" sz="2000" b="1" dirty="0" smtClean="0"/>
          </a:p>
          <a:p>
            <a:r>
              <a:rPr lang="cs-CZ" sz="2000" b="1" dirty="0" smtClean="0">
                <a:latin typeface="Adobe Garamond Pro" pitchFamily="18" charset="0"/>
              </a:rPr>
              <a:t>Podává z </a:t>
            </a:r>
            <a:r>
              <a:rPr lang="cs-CZ" sz="2000" b="1" dirty="0" smtClean="0">
                <a:latin typeface="Adobe Garamond Pro" pitchFamily="18" charset="0"/>
              </a:rPr>
              <a:t>6-5 </a:t>
            </a:r>
            <a:endParaRPr lang="cs-CZ" sz="2000" b="1" dirty="0" smtClean="0">
              <a:latin typeface="Adobe Garamond Pro" pitchFamily="18" charset="0"/>
            </a:endParaRPr>
          </a:p>
          <a:p>
            <a:r>
              <a:rPr lang="cs-CZ" sz="2000" b="1" dirty="0" smtClean="0">
                <a:latin typeface="Adobe Garamond Pro" pitchFamily="18" charset="0"/>
              </a:rPr>
              <a:t>do diagonály</a:t>
            </a:r>
            <a:endParaRPr lang="nl-BE" sz="2000" dirty="0" smtClean="0">
              <a:latin typeface="Adobe Garamond Pro" pitchFamily="18" charset="0"/>
            </a:endParaRPr>
          </a:p>
          <a:p>
            <a:r>
              <a:rPr lang="nl-BE" sz="2000" b="1" dirty="0"/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9584"/>
            <a:ext cx="1935678" cy="396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0959" y="2561483"/>
            <a:ext cx="2056719" cy="411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6730" y="3173063"/>
            <a:ext cx="23336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17777" y="2585233"/>
            <a:ext cx="2074223" cy="408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Elipsa 16"/>
          <p:cNvSpPr/>
          <p:nvPr/>
        </p:nvSpPr>
        <p:spPr>
          <a:xfrm>
            <a:off x="10804566" y="2634341"/>
            <a:ext cx="985651" cy="5937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93466"/>
            <a:ext cx="1111820" cy="159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4355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Afbeeldingsresultaat voor finland"/>
          <p:cNvSpPr>
            <a:spLocks noChangeAspect="1" noChangeArrowheads="1"/>
          </p:cNvSpPr>
          <p:nvPr/>
        </p:nvSpPr>
        <p:spPr bwMode="auto">
          <a:xfrm>
            <a:off x="101786" y="8865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Afbeeldingsresultaat voor finland vlag"/>
          <p:cNvSpPr>
            <a:spLocks noChangeAspect="1" noChangeArrowheads="1"/>
          </p:cNvSpPr>
          <p:nvPr/>
        </p:nvSpPr>
        <p:spPr bwMode="auto">
          <a:xfrm>
            <a:off x="254186" y="1038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2564091" y="284176"/>
            <a:ext cx="8422908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kumimoji="0" lang="nl-BE" sz="5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#</a:t>
            </a:r>
            <a:r>
              <a:rPr kumimoji="0" lang="cs-CZ" sz="5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16 VYKLICKÁ </a:t>
            </a:r>
            <a:r>
              <a:rPr lang="cs-CZ" sz="5400" dirty="0" smtClean="0">
                <a:solidFill>
                  <a:srgbClr val="FF0000"/>
                </a:solidFill>
              </a:rPr>
              <a:t>B2</a:t>
            </a:r>
            <a:endParaRPr kumimoji="0" lang="nl-BE" sz="50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16505"/>
            <a:ext cx="4361483" cy="420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647" y="2276290"/>
            <a:ext cx="2106634" cy="436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vak 8"/>
          <p:cNvSpPr txBox="1"/>
          <p:nvPr/>
        </p:nvSpPr>
        <p:spPr>
          <a:xfrm>
            <a:off x="5533901" y="2042556"/>
            <a:ext cx="2553195" cy="163121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2000" b="1" u="sng" dirty="0" smtClean="0"/>
              <a:t>Podání:</a:t>
            </a:r>
          </a:p>
          <a:p>
            <a:r>
              <a:rPr lang="cs-CZ" sz="2000" b="1" dirty="0" smtClean="0"/>
              <a:t>Naskočená plachta</a:t>
            </a:r>
            <a:endParaRPr lang="cs-CZ" sz="2000" b="1" dirty="0" smtClean="0"/>
          </a:p>
          <a:p>
            <a:r>
              <a:rPr lang="cs-CZ" sz="2000" b="1" dirty="0" smtClean="0">
                <a:latin typeface="Adobe Garamond Pro" pitchFamily="18" charset="0"/>
              </a:rPr>
              <a:t>Podává z </a:t>
            </a:r>
            <a:r>
              <a:rPr lang="cs-CZ" sz="2000" b="1" dirty="0" smtClean="0">
                <a:latin typeface="Adobe Garamond Pro" pitchFamily="18" charset="0"/>
              </a:rPr>
              <a:t>6-5 </a:t>
            </a:r>
            <a:endParaRPr lang="cs-CZ" sz="2000" b="1" dirty="0" smtClean="0">
              <a:latin typeface="Adobe Garamond Pro" pitchFamily="18" charset="0"/>
            </a:endParaRPr>
          </a:p>
          <a:p>
            <a:r>
              <a:rPr lang="cs-CZ" sz="2000" b="1" dirty="0" smtClean="0">
                <a:latin typeface="Adobe Garamond Pro" pitchFamily="18" charset="0"/>
              </a:rPr>
              <a:t>do diagonály</a:t>
            </a:r>
            <a:endParaRPr lang="nl-BE" sz="2000" dirty="0" smtClean="0">
              <a:latin typeface="Adobe Garamond Pro" pitchFamily="18" charset="0"/>
            </a:endParaRPr>
          </a:p>
          <a:p>
            <a:r>
              <a:rPr lang="nl-BE" sz="2000" b="1" dirty="0"/>
              <a:t> </a:t>
            </a:r>
          </a:p>
        </p:txBody>
      </p:sp>
      <p:sp>
        <p:nvSpPr>
          <p:cNvPr id="12" name="Elipsa 11"/>
          <p:cNvSpPr/>
          <p:nvPr/>
        </p:nvSpPr>
        <p:spPr>
          <a:xfrm>
            <a:off x="8892639" y="2361209"/>
            <a:ext cx="985651" cy="5937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833"/>
            <a:ext cx="1188593" cy="163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6428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streept">
  <a:themeElements>
    <a:clrScheme name="Aangepast 13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92D050"/>
      </a:accent2>
      <a:accent3>
        <a:srgbClr val="99CB38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Gestreept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estreep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 stroken</Template>
  <TotalTime>4793</TotalTime>
  <Words>190</Words>
  <Application>Microsoft Office PowerPoint</Application>
  <PresentationFormat>Vlastní</PresentationFormat>
  <Paragraphs>79</Paragraphs>
  <Slides>16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Gestreept</vt:lpstr>
      <vt:lpstr>Snímek 1</vt:lpstr>
      <vt:lpstr> # 5 Hodanová s1</vt:lpstr>
      <vt:lpstr> # 5 Hodanová s1</vt:lpstr>
      <vt:lpstr># 9 Komárková S2</vt:lpstr>
      <vt:lpstr>Snímek 5</vt:lpstr>
      <vt:lpstr>#13 nová  u</vt:lpstr>
      <vt:lpstr>#13 nová u</vt:lpstr>
      <vt:lpstr> </vt:lpstr>
      <vt:lpstr>Snímek 9</vt:lpstr>
      <vt:lpstr>#10 Kurková N1</vt:lpstr>
      <vt:lpstr>R1 </vt:lpstr>
      <vt:lpstr>R6 </vt:lpstr>
      <vt:lpstr>R5 </vt:lpstr>
      <vt:lpstr>R4</vt:lpstr>
      <vt:lpstr>R3 </vt:lpstr>
      <vt:lpstr>R2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Moneytime</dc:title>
  <dc:creator>christophe achten</dc:creator>
  <cp:lastModifiedBy>Zdeněk Sklenář</cp:lastModifiedBy>
  <cp:revision>229</cp:revision>
  <dcterms:created xsi:type="dcterms:W3CDTF">2014-12-08T19:28:28Z</dcterms:created>
  <dcterms:modified xsi:type="dcterms:W3CDTF">2015-10-29T22:29:36Z</dcterms:modified>
</cp:coreProperties>
</file>